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4.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bookmarkIdSeed="2">
  <p:sldMasterIdLst>
    <p:sldMasterId id="2147483693" r:id="rId1"/>
    <p:sldMasterId id="2147483718" r:id="rId2"/>
    <p:sldMasterId id="2147483814" r:id="rId3"/>
    <p:sldMasterId id="2147483827" r:id="rId4"/>
    <p:sldMasterId id="2147483854" r:id="rId5"/>
  </p:sldMasterIdLst>
  <p:notesMasterIdLst>
    <p:notesMasterId r:id="rId13"/>
  </p:notesMasterIdLst>
  <p:handoutMasterIdLst>
    <p:handoutMasterId r:id="rId14"/>
  </p:handoutMasterIdLst>
  <p:sldIdLst>
    <p:sldId id="919" r:id="rId6"/>
    <p:sldId id="1151" r:id="rId7"/>
    <p:sldId id="1154" r:id="rId8"/>
    <p:sldId id="1156" r:id="rId9"/>
    <p:sldId id="1155" r:id="rId10"/>
    <p:sldId id="1152" r:id="rId11"/>
    <p:sldId id="999" r:id="rId12"/>
  </p:sldIdLst>
  <p:sldSz cx="12192000" cy="6858000"/>
  <p:notesSz cx="6858000" cy="9144000"/>
  <p:embeddedFontLst>
    <p:embeddedFont>
      <p:font typeface="Segoe UI Light" panose="020B0502040204020203" pitchFamily="34" charset="0"/>
      <p:regular r:id="rId15"/>
      <p:italic r:id="rId16"/>
    </p:embeddedFont>
    <p:embeddedFont>
      <p:font typeface="Consolas" panose="020B0609020204030204" pitchFamily="49" charset="0"/>
      <p:regular r:id="rId17"/>
      <p:bold r:id="rId18"/>
      <p:italic r:id="rId19"/>
      <p:boldItalic r:id="rId20"/>
    </p:embeddedFont>
    <p:embeddedFont>
      <p:font typeface="Segoe Light" panose="020B0604020202020204" charset="0"/>
      <p:regular r:id="rId21"/>
      <p:italic r:id="rId22"/>
    </p:embeddedFont>
    <p:embeddedFont>
      <p:font typeface="Candara" panose="020E0502030303020204" pitchFamily="34" charset="0"/>
      <p:regular r:id="rId23"/>
      <p:bold r:id="rId24"/>
      <p:italic r:id="rId25"/>
      <p:boldItalic r:id="rId26"/>
    </p:embeddedFont>
    <p:embeddedFont>
      <p:font typeface="Segoe UI" panose="020B0502040204020203" pitchFamily="34" charset="0"/>
      <p:regular r:id="rId27"/>
      <p:bold r:id="rId28"/>
      <p:italic r:id="rId29"/>
      <p:boldItalic r:id="rId30"/>
    </p:embeddedFont>
  </p:embeddedFontLst>
  <p:defaultTextStyle>
    <a:defPPr>
      <a:defRPr lang="en-US"/>
    </a:defPPr>
    <a:lvl1pPr marL="0" algn="l" defTabSz="933007" rtl="0" eaLnBrk="1" latinLnBrk="0" hangingPunct="1">
      <a:defRPr sz="1800" kern="1200">
        <a:solidFill>
          <a:schemeClr val="tx1"/>
        </a:solidFill>
        <a:latin typeface="+mn-lt"/>
        <a:ea typeface="+mn-ea"/>
        <a:cs typeface="+mn-cs"/>
      </a:defRPr>
    </a:lvl1pPr>
    <a:lvl2pPr marL="466502" algn="l" defTabSz="933007" rtl="0" eaLnBrk="1" latinLnBrk="0" hangingPunct="1">
      <a:defRPr sz="1800" kern="1200">
        <a:solidFill>
          <a:schemeClr val="tx1"/>
        </a:solidFill>
        <a:latin typeface="+mn-lt"/>
        <a:ea typeface="+mn-ea"/>
        <a:cs typeface="+mn-cs"/>
      </a:defRPr>
    </a:lvl2pPr>
    <a:lvl3pPr marL="933007" algn="l" defTabSz="933007" rtl="0" eaLnBrk="1" latinLnBrk="0" hangingPunct="1">
      <a:defRPr sz="1800" kern="1200">
        <a:solidFill>
          <a:schemeClr val="tx1"/>
        </a:solidFill>
        <a:latin typeface="+mn-lt"/>
        <a:ea typeface="+mn-ea"/>
        <a:cs typeface="+mn-cs"/>
      </a:defRPr>
    </a:lvl3pPr>
    <a:lvl4pPr marL="1399507" algn="l" defTabSz="933007" rtl="0" eaLnBrk="1" latinLnBrk="0" hangingPunct="1">
      <a:defRPr sz="1800" kern="1200">
        <a:solidFill>
          <a:schemeClr val="tx1"/>
        </a:solidFill>
        <a:latin typeface="+mn-lt"/>
        <a:ea typeface="+mn-ea"/>
        <a:cs typeface="+mn-cs"/>
      </a:defRPr>
    </a:lvl4pPr>
    <a:lvl5pPr marL="1866008" algn="l" defTabSz="933007" rtl="0" eaLnBrk="1" latinLnBrk="0" hangingPunct="1">
      <a:defRPr sz="1800" kern="1200">
        <a:solidFill>
          <a:schemeClr val="tx1"/>
        </a:solidFill>
        <a:latin typeface="+mn-lt"/>
        <a:ea typeface="+mn-ea"/>
        <a:cs typeface="+mn-cs"/>
      </a:defRPr>
    </a:lvl5pPr>
    <a:lvl6pPr marL="2332516" algn="l" defTabSz="933007" rtl="0" eaLnBrk="1" latinLnBrk="0" hangingPunct="1">
      <a:defRPr sz="1800" kern="1200">
        <a:solidFill>
          <a:schemeClr val="tx1"/>
        </a:solidFill>
        <a:latin typeface="+mn-lt"/>
        <a:ea typeface="+mn-ea"/>
        <a:cs typeface="+mn-cs"/>
      </a:defRPr>
    </a:lvl6pPr>
    <a:lvl7pPr marL="2799014" algn="l" defTabSz="933007" rtl="0" eaLnBrk="1" latinLnBrk="0" hangingPunct="1">
      <a:defRPr sz="1800" kern="1200">
        <a:solidFill>
          <a:schemeClr val="tx1"/>
        </a:solidFill>
        <a:latin typeface="+mn-lt"/>
        <a:ea typeface="+mn-ea"/>
        <a:cs typeface="+mn-cs"/>
      </a:defRPr>
    </a:lvl7pPr>
    <a:lvl8pPr marL="3265516" algn="l" defTabSz="933007" rtl="0" eaLnBrk="1" latinLnBrk="0" hangingPunct="1">
      <a:defRPr sz="1800" kern="1200">
        <a:solidFill>
          <a:schemeClr val="tx1"/>
        </a:solidFill>
        <a:latin typeface="+mn-lt"/>
        <a:ea typeface="+mn-ea"/>
        <a:cs typeface="+mn-cs"/>
      </a:defRPr>
    </a:lvl8pPr>
    <a:lvl9pPr marL="3732017" algn="l" defTabSz="93300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4" userDrawn="1">
          <p15:clr>
            <a:srgbClr val="A4A3A4"/>
          </p15:clr>
        </p15:guide>
        <p15:guide id="2" orient="horz" pos="1201" userDrawn="1">
          <p15:clr>
            <a:srgbClr val="A4A3A4"/>
          </p15:clr>
        </p15:guide>
        <p15:guide id="3" orient="horz" pos="2735" userDrawn="1">
          <p15:clr>
            <a:srgbClr val="A4A3A4"/>
          </p15:clr>
        </p15:guide>
        <p15:guide id="4" orient="horz" pos="4176" userDrawn="1">
          <p15:clr>
            <a:srgbClr val="A4A3A4"/>
          </p15:clr>
        </p15:guide>
        <p15:guide id="5" orient="horz" pos="1488" userDrawn="1">
          <p15:clr>
            <a:srgbClr val="A4A3A4"/>
          </p15:clr>
        </p15:guide>
        <p15:guide id="6" orient="horz" pos="912" userDrawn="1">
          <p15:clr>
            <a:srgbClr val="A4A3A4"/>
          </p15:clr>
        </p15:guide>
        <p15:guide id="7" pos="3840" userDrawn="1">
          <p15:clr>
            <a:srgbClr val="A4A3A4"/>
          </p15:clr>
        </p15:guide>
        <p15:guide id="8" pos="327" userDrawn="1">
          <p15:clr>
            <a:srgbClr val="A4A3A4"/>
          </p15:clr>
        </p15:guide>
        <p15:guide id="9" pos="1191" userDrawn="1">
          <p15:clr>
            <a:srgbClr val="A4A3A4"/>
          </p15:clr>
        </p15:guide>
        <p15:guide id="10" pos="7352" userDrawn="1">
          <p15:clr>
            <a:srgbClr val="A4A3A4"/>
          </p15:clr>
        </p15:guide>
        <p15:guide id="11" pos="7065" userDrawn="1">
          <p15:clr>
            <a:srgbClr val="A4A3A4"/>
          </p15:clr>
        </p15:guide>
        <p15:guide id="12" pos="61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E58F"/>
    <a:srgbClr val="333333"/>
    <a:srgbClr val="FFFFFF"/>
    <a:srgbClr val="429A16"/>
    <a:srgbClr val="F8F57B"/>
    <a:srgbClr val="000000"/>
    <a:srgbClr val="59D01E"/>
    <a:srgbClr val="292929"/>
    <a:srgbClr val="F6AE1E"/>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860" autoAdjust="0"/>
    <p:restoredTop sz="96105" autoAdjust="0"/>
  </p:normalViewPr>
  <p:slideViewPr>
    <p:cSldViewPr snapToGrid="0">
      <p:cViewPr varScale="1">
        <p:scale>
          <a:sx n="77" d="100"/>
          <a:sy n="77" d="100"/>
        </p:scale>
        <p:origin x="132" y="156"/>
      </p:cViewPr>
      <p:guideLst>
        <p:guide orient="horz" pos="144"/>
        <p:guide orient="horz" pos="1201"/>
        <p:guide orient="horz" pos="2735"/>
        <p:guide orient="horz" pos="4176"/>
        <p:guide orient="horz" pos="1488"/>
        <p:guide orient="horz" pos="912"/>
        <p:guide pos="3840"/>
        <p:guide pos="327"/>
        <p:guide pos="1191"/>
        <p:guide pos="7352"/>
        <p:guide pos="7065"/>
        <p:guide pos="611"/>
      </p:guideLst>
    </p:cSldViewPr>
  </p:slideViewPr>
  <p:notesTextViewPr>
    <p:cViewPr>
      <p:scale>
        <a:sx n="100" d="100"/>
        <a:sy n="100" d="100"/>
      </p:scale>
      <p:origin x="0" y="0"/>
    </p:cViewPr>
  </p:notesTextViewPr>
  <p:sorterViewPr>
    <p:cViewPr>
      <p:scale>
        <a:sx n="47" d="100"/>
        <a:sy n="47" d="100"/>
      </p:scale>
      <p:origin x="0" y="0"/>
    </p:cViewPr>
  </p:sorterViewPr>
  <p:notesViewPr>
    <p:cSldViewPr snapToGrid="0" showGuides="1">
      <p:cViewPr varScale="1">
        <p:scale>
          <a:sx n="84" d="100"/>
          <a:sy n="84" d="100"/>
        </p:scale>
        <p:origin x="-3084"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Master" Target="slideMasters/slideMaster3.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5.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8" Type="http://schemas.openxmlformats.org/officeDocument/2006/relationships/slide" Target="slides/slide3.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E93DDE-D099-4CA2-863C-7319E600DBE4}"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GB"/>
        </a:p>
      </dgm:t>
    </dgm:pt>
    <dgm:pt modelId="{99DDF2FC-920D-4C4D-9879-581E042ED7BA}">
      <dgm:prSet/>
      <dgm:spPr>
        <a:solidFill>
          <a:schemeClr val="accent1"/>
        </a:solidFill>
      </dgm:spPr>
      <dgm:t>
        <a:bodyPr/>
        <a:lstStyle/>
        <a:p>
          <a:pPr rtl="0"/>
          <a:r>
            <a:rPr lang="en-GB" b="0" u="none" dirty="0" smtClean="0">
              <a:latin typeface="Segoe UI Light" panose="020B0502040204020203" pitchFamily="34" charset="0"/>
            </a:rPr>
            <a:t>…learn about F# as a </a:t>
          </a:r>
          <a:r>
            <a:rPr lang="en-GB" b="1" u="sng" dirty="0" smtClean="0">
              <a:latin typeface="Segoe UI Light" panose="020B0502040204020203" pitchFamily="34" charset="0"/>
            </a:rPr>
            <a:t>technology</a:t>
          </a:r>
          <a:r>
            <a:rPr lang="en-GB" b="0" u="none" dirty="0" smtClean="0">
              <a:latin typeface="Segoe UI Light" panose="020B0502040204020203" pitchFamily="34" charset="0"/>
            </a:rPr>
            <a:t> </a:t>
          </a:r>
          <a:r>
            <a:rPr lang="en-GB" b="0" u="none" dirty="0" smtClean="0">
              <a:latin typeface="Segoe UI Light" panose="020B0502040204020203" pitchFamily="34" charset="0"/>
            </a:rPr>
            <a:t/>
          </a:r>
          <a:br>
            <a:rPr lang="en-GB" b="0" u="none" dirty="0" smtClean="0">
              <a:latin typeface="Segoe UI Light" panose="020B0502040204020203" pitchFamily="34" charset="0"/>
            </a:rPr>
          </a:br>
          <a:r>
            <a:rPr lang="en-GB" b="0" u="none" dirty="0" smtClean="0">
              <a:latin typeface="Segoe UI Light" panose="020B0502040204020203" pitchFamily="34" charset="0"/>
            </a:rPr>
            <a:t>and </a:t>
          </a:r>
          <a:r>
            <a:rPr lang="en-GB" b="1" u="sng" dirty="0" smtClean="0">
              <a:latin typeface="Segoe UI Light" panose="020B0502040204020203" pitchFamily="34" charset="0"/>
            </a:rPr>
            <a:t>ecosystem</a:t>
          </a:r>
          <a:endParaRPr lang="en-GB" b="1" u="sng" dirty="0">
            <a:latin typeface="Segoe UI Light" panose="020B0502040204020203" pitchFamily="34" charset="0"/>
          </a:endParaRPr>
        </a:p>
      </dgm:t>
    </dgm:pt>
    <dgm:pt modelId="{EDBBF7CC-4D1D-4EDD-B9E3-9266AC4669D3}" type="parTrans" cxnId="{7FA12739-6119-4CCB-B338-9564E39FC446}">
      <dgm:prSet/>
      <dgm:spPr/>
      <dgm:t>
        <a:bodyPr/>
        <a:lstStyle/>
        <a:p>
          <a:endParaRPr lang="en-GB"/>
        </a:p>
      </dgm:t>
    </dgm:pt>
    <dgm:pt modelId="{E1578FFA-F8D4-48C3-B907-9BA312267A07}" type="sibTrans" cxnId="{7FA12739-6119-4CCB-B338-9564E39FC446}">
      <dgm:prSet/>
      <dgm:spPr/>
      <dgm:t>
        <a:bodyPr/>
        <a:lstStyle/>
        <a:p>
          <a:endParaRPr lang="en-GB"/>
        </a:p>
      </dgm:t>
    </dgm:pt>
    <dgm:pt modelId="{8876AE51-7D57-4B62-A5B5-787005D2FA85}">
      <dgm:prSet/>
      <dgm:spPr>
        <a:solidFill>
          <a:srgbClr val="7030A0"/>
        </a:solidFill>
      </dgm:spPr>
      <dgm:t>
        <a:bodyPr/>
        <a:lstStyle/>
        <a:p>
          <a:pPr rtl="0"/>
          <a:r>
            <a:rPr lang="en-GB" b="0" baseline="0" dirty="0" smtClean="0">
              <a:latin typeface="Segoe UI Light" panose="020B0502040204020203" pitchFamily="34" charset="0"/>
            </a:rPr>
            <a:t>…learn the magic of  </a:t>
          </a:r>
          <a:r>
            <a:rPr lang="en-GB" b="1" u="sng" baseline="0" dirty="0" smtClean="0">
              <a:latin typeface="Segoe UI Light" panose="020B0502040204020203" pitchFamily="34" charset="0"/>
            </a:rPr>
            <a:t>Azure scale </a:t>
          </a:r>
          <a:r>
            <a:rPr lang="en-GB" b="1" u="sng" baseline="0" dirty="0" smtClean="0">
              <a:latin typeface="Segoe UI Light" panose="020B0502040204020203" pitchFamily="34" charset="0"/>
            </a:rPr>
            <a:t/>
          </a:r>
          <a:br>
            <a:rPr lang="en-GB" b="1" u="sng" baseline="0" dirty="0" smtClean="0">
              <a:latin typeface="Segoe UI Light" panose="020B0502040204020203" pitchFamily="34" charset="0"/>
            </a:rPr>
          </a:br>
          <a:r>
            <a:rPr lang="en-GB" b="1" u="sng" baseline="0" dirty="0" smtClean="0">
              <a:latin typeface="Segoe UI Light" panose="020B0502040204020203" pitchFamily="34" charset="0"/>
            </a:rPr>
            <a:t>F</a:t>
          </a:r>
          <a:r>
            <a:rPr lang="en-GB" b="1" u="sng" baseline="0" dirty="0" smtClean="0">
              <a:latin typeface="Segoe UI Light" panose="020B0502040204020203" pitchFamily="34" charset="0"/>
            </a:rPr>
            <a:t># data scripting</a:t>
          </a:r>
          <a:r>
            <a:rPr lang="en-GB" b="0" baseline="0" dirty="0" smtClean="0">
              <a:latin typeface="Segoe UI Light" panose="020B0502040204020203" pitchFamily="34" charset="0"/>
            </a:rPr>
            <a:t> with </a:t>
          </a:r>
          <a:r>
            <a:rPr lang="en-GB" b="1" u="sng" baseline="0" dirty="0" err="1" smtClean="0">
              <a:latin typeface="Segoe UI Light" panose="020B0502040204020203" pitchFamily="34" charset="0"/>
            </a:rPr>
            <a:t>MBrace</a:t>
          </a:r>
          <a:endParaRPr lang="en-GB" b="1" u="sng" dirty="0"/>
        </a:p>
      </dgm:t>
    </dgm:pt>
    <dgm:pt modelId="{35C921C9-8E3C-46C0-86C5-9E55AF898589}" type="parTrans" cxnId="{76A3F227-4278-4744-A7F5-E24077987939}">
      <dgm:prSet/>
      <dgm:spPr/>
      <dgm:t>
        <a:bodyPr/>
        <a:lstStyle/>
        <a:p>
          <a:endParaRPr lang="en-GB"/>
        </a:p>
      </dgm:t>
    </dgm:pt>
    <dgm:pt modelId="{FED8E5D6-AEE2-4A91-9D8A-792210C27CDF}" type="sibTrans" cxnId="{76A3F227-4278-4744-A7F5-E24077987939}">
      <dgm:prSet/>
      <dgm:spPr/>
      <dgm:t>
        <a:bodyPr/>
        <a:lstStyle/>
        <a:p>
          <a:endParaRPr lang="en-GB"/>
        </a:p>
      </dgm:t>
    </dgm:pt>
    <dgm:pt modelId="{A6AE4F78-536A-4EFD-8FEF-3AB9BE847C3E}">
      <dgm:prSet/>
      <dgm:spPr>
        <a:solidFill>
          <a:schemeClr val="accent1"/>
        </a:solidFill>
      </dgm:spPr>
      <dgm:t>
        <a:bodyPr/>
        <a:lstStyle/>
        <a:p>
          <a:r>
            <a:rPr lang="en-GB" b="0" u="none" baseline="0" dirty="0" smtClean="0">
              <a:latin typeface="Segoe UI Light" panose="020B0502040204020203" pitchFamily="34" charset="0"/>
            </a:rPr>
            <a:t>…learn about </a:t>
          </a:r>
          <a:r>
            <a:rPr lang="en-GB" b="0" u="none" baseline="0" dirty="0" smtClean="0">
              <a:latin typeface="Segoe UI Light" panose="020B0502040204020203" pitchFamily="34" charset="0"/>
            </a:rPr>
            <a:t/>
          </a:r>
          <a:br>
            <a:rPr lang="en-GB" b="0" u="none" baseline="0" dirty="0" smtClean="0">
              <a:latin typeface="Segoe UI Light" panose="020B0502040204020203" pitchFamily="34" charset="0"/>
            </a:rPr>
          </a:br>
          <a:r>
            <a:rPr lang="en-GB" b="1" u="sng" baseline="0" dirty="0" smtClean="0">
              <a:latin typeface="Segoe UI Light" panose="020B0502040204020203" pitchFamily="34" charset="0"/>
            </a:rPr>
            <a:t>F# projects</a:t>
          </a:r>
          <a:r>
            <a:rPr lang="en-GB" b="0" u="none" baseline="0" dirty="0" smtClean="0">
              <a:latin typeface="Segoe UI Light" panose="020B0502040204020203" pitchFamily="34" charset="0"/>
            </a:rPr>
            <a:t> and </a:t>
          </a:r>
          <a:br>
            <a:rPr lang="en-GB" b="0" u="none" baseline="0" dirty="0" smtClean="0">
              <a:latin typeface="Segoe UI Light" panose="020B0502040204020203" pitchFamily="34" charset="0"/>
            </a:rPr>
          </a:br>
          <a:r>
            <a:rPr lang="en-GB" b="1" u="sng" baseline="0" dirty="0" smtClean="0">
              <a:latin typeface="Segoe UI Light" panose="020B0502040204020203" pitchFamily="34" charset="0"/>
            </a:rPr>
            <a:t>F# scripting</a:t>
          </a:r>
          <a:r>
            <a:rPr lang="en-GB" b="0" u="none" baseline="0" dirty="0" smtClean="0">
              <a:latin typeface="Segoe UI Light" panose="020B0502040204020203" pitchFamily="34" charset="0"/>
            </a:rPr>
            <a:t> </a:t>
          </a:r>
          <a:r>
            <a:rPr lang="en-GB" b="0" u="none" baseline="0" dirty="0" smtClean="0">
              <a:latin typeface="Segoe UI Light" panose="020B0502040204020203" pitchFamily="34" charset="0"/>
            </a:rPr>
            <a:t>in </a:t>
          </a:r>
          <a:r>
            <a:rPr lang="en-GB" b="0" u="none" baseline="0" dirty="0" smtClean="0">
              <a:latin typeface="Segoe UI Light" panose="020B0502040204020203" pitchFamily="34" charset="0"/>
            </a:rPr>
            <a:t/>
          </a:r>
          <a:br>
            <a:rPr lang="en-GB" b="0" u="none" baseline="0" dirty="0" smtClean="0">
              <a:latin typeface="Segoe UI Light" panose="020B0502040204020203" pitchFamily="34" charset="0"/>
            </a:rPr>
          </a:br>
          <a:r>
            <a:rPr lang="en-GB" b="0" u="none" baseline="0" dirty="0" smtClean="0">
              <a:latin typeface="Segoe UI Light" panose="020B0502040204020203" pitchFamily="34" charset="0"/>
            </a:rPr>
            <a:t>Visual </a:t>
          </a:r>
          <a:r>
            <a:rPr lang="en-GB" b="0" u="none" baseline="0" dirty="0" smtClean="0">
              <a:latin typeface="Segoe UI Light" panose="020B0502040204020203" pitchFamily="34" charset="0"/>
            </a:rPr>
            <a:t>Studio</a:t>
          </a:r>
          <a:endParaRPr lang="en-GB" b="0" u="none" dirty="0"/>
        </a:p>
      </dgm:t>
    </dgm:pt>
    <dgm:pt modelId="{7B4AB1C7-4341-4327-911B-758C48852598}" type="sibTrans" cxnId="{30641A68-CCE8-470F-A87A-F9E092CDF7C5}">
      <dgm:prSet/>
      <dgm:spPr/>
      <dgm:t>
        <a:bodyPr/>
        <a:lstStyle/>
        <a:p>
          <a:endParaRPr lang="en-GB"/>
        </a:p>
      </dgm:t>
    </dgm:pt>
    <dgm:pt modelId="{669210DB-9EBE-4622-A4F2-83CB00A75AF2}" type="parTrans" cxnId="{30641A68-CCE8-470F-A87A-F9E092CDF7C5}">
      <dgm:prSet/>
      <dgm:spPr/>
      <dgm:t>
        <a:bodyPr/>
        <a:lstStyle/>
        <a:p>
          <a:endParaRPr lang="en-GB"/>
        </a:p>
      </dgm:t>
    </dgm:pt>
    <dgm:pt modelId="{56328013-0983-4355-B5E7-5999E5FA6DA7}">
      <dgm:prSet/>
      <dgm:spPr>
        <a:solidFill>
          <a:srgbClr val="7030A0"/>
        </a:solidFill>
      </dgm:spPr>
      <dgm:t>
        <a:bodyPr/>
        <a:lstStyle/>
        <a:p>
          <a:r>
            <a:rPr lang="en-GB" b="0" u="none" baseline="0" dirty="0" smtClean="0">
              <a:latin typeface="Segoe UI Light" panose="020B0502040204020203" pitchFamily="34" charset="0"/>
            </a:rPr>
            <a:t>…learn the magic of </a:t>
          </a:r>
          <a:r>
            <a:rPr lang="en-GB" b="1" u="sng" baseline="0" dirty="0" err="1" smtClean="0">
              <a:latin typeface="Segoe UI Light" panose="020B0502040204020203" pitchFamily="34" charset="0"/>
            </a:rPr>
            <a:t>FSharp.Data</a:t>
          </a:r>
          <a:endParaRPr lang="en-GB" b="1" u="sng" dirty="0"/>
        </a:p>
      </dgm:t>
    </dgm:pt>
    <dgm:pt modelId="{EFBC9737-8D0D-485E-91AF-CD7CB9B4EA07}" type="parTrans" cxnId="{1241F25B-60A6-47AE-9595-97CFF126C48A}">
      <dgm:prSet/>
      <dgm:spPr/>
      <dgm:t>
        <a:bodyPr/>
        <a:lstStyle/>
        <a:p>
          <a:endParaRPr lang="en-GB"/>
        </a:p>
      </dgm:t>
    </dgm:pt>
    <dgm:pt modelId="{4070C06F-E2B9-4709-891D-6205897428C2}" type="sibTrans" cxnId="{1241F25B-60A6-47AE-9595-97CFF126C48A}">
      <dgm:prSet/>
      <dgm:spPr/>
      <dgm:t>
        <a:bodyPr/>
        <a:lstStyle/>
        <a:p>
          <a:endParaRPr lang="en-GB"/>
        </a:p>
      </dgm:t>
    </dgm:pt>
    <dgm:pt modelId="{84BBAD3E-47E3-429D-AF91-8056E7C916A7}" type="pres">
      <dgm:prSet presAssocID="{34E93DDE-D099-4CA2-863C-7319E600DBE4}" presName="diagram" presStyleCnt="0">
        <dgm:presLayoutVars>
          <dgm:dir/>
          <dgm:resizeHandles val="exact"/>
        </dgm:presLayoutVars>
      </dgm:prSet>
      <dgm:spPr/>
      <dgm:t>
        <a:bodyPr/>
        <a:lstStyle/>
        <a:p>
          <a:endParaRPr lang="en-GB"/>
        </a:p>
      </dgm:t>
    </dgm:pt>
    <dgm:pt modelId="{5DBDC61F-9554-4F83-A359-6FE8F2984F77}" type="pres">
      <dgm:prSet presAssocID="{99DDF2FC-920D-4C4D-9879-581E042ED7BA}" presName="node" presStyleLbl="node1" presStyleIdx="0" presStyleCnt="4">
        <dgm:presLayoutVars>
          <dgm:bulletEnabled val="1"/>
        </dgm:presLayoutVars>
      </dgm:prSet>
      <dgm:spPr/>
      <dgm:t>
        <a:bodyPr/>
        <a:lstStyle/>
        <a:p>
          <a:endParaRPr lang="en-GB"/>
        </a:p>
      </dgm:t>
    </dgm:pt>
    <dgm:pt modelId="{8434AF5F-A31D-4FF4-8F5A-458E6D8F3588}" type="pres">
      <dgm:prSet presAssocID="{E1578FFA-F8D4-48C3-B907-9BA312267A07}" presName="sibTrans" presStyleCnt="0"/>
      <dgm:spPr/>
      <dgm:t>
        <a:bodyPr/>
        <a:lstStyle/>
        <a:p>
          <a:endParaRPr lang="en-GB"/>
        </a:p>
      </dgm:t>
    </dgm:pt>
    <dgm:pt modelId="{26173910-6CAB-4A25-AC9D-B4857C42D832}" type="pres">
      <dgm:prSet presAssocID="{A6AE4F78-536A-4EFD-8FEF-3AB9BE847C3E}" presName="node" presStyleLbl="node1" presStyleIdx="1" presStyleCnt="4">
        <dgm:presLayoutVars>
          <dgm:bulletEnabled val="1"/>
        </dgm:presLayoutVars>
      </dgm:prSet>
      <dgm:spPr/>
      <dgm:t>
        <a:bodyPr/>
        <a:lstStyle/>
        <a:p>
          <a:endParaRPr lang="en-GB"/>
        </a:p>
      </dgm:t>
    </dgm:pt>
    <dgm:pt modelId="{F9E7C850-122C-494B-B459-774295305840}" type="pres">
      <dgm:prSet presAssocID="{7B4AB1C7-4341-4327-911B-758C48852598}" presName="sibTrans" presStyleCnt="0"/>
      <dgm:spPr/>
      <dgm:t>
        <a:bodyPr/>
        <a:lstStyle/>
        <a:p>
          <a:endParaRPr lang="en-GB"/>
        </a:p>
      </dgm:t>
    </dgm:pt>
    <dgm:pt modelId="{3BA32929-EE9C-4E0C-85E5-8B6344E85F5D}" type="pres">
      <dgm:prSet presAssocID="{56328013-0983-4355-B5E7-5999E5FA6DA7}" presName="node" presStyleLbl="node1" presStyleIdx="2" presStyleCnt="4">
        <dgm:presLayoutVars>
          <dgm:bulletEnabled val="1"/>
        </dgm:presLayoutVars>
      </dgm:prSet>
      <dgm:spPr/>
      <dgm:t>
        <a:bodyPr/>
        <a:lstStyle/>
        <a:p>
          <a:endParaRPr lang="en-GB"/>
        </a:p>
      </dgm:t>
    </dgm:pt>
    <dgm:pt modelId="{F2A8E036-9CE7-4747-A060-62F0FFDE8BCC}" type="pres">
      <dgm:prSet presAssocID="{4070C06F-E2B9-4709-891D-6205897428C2}" presName="sibTrans" presStyleCnt="0"/>
      <dgm:spPr/>
      <dgm:t>
        <a:bodyPr/>
        <a:lstStyle/>
        <a:p>
          <a:endParaRPr lang="en-GB"/>
        </a:p>
      </dgm:t>
    </dgm:pt>
    <dgm:pt modelId="{1186CC94-DC70-4D57-A77D-37EDB4FD06E7}" type="pres">
      <dgm:prSet presAssocID="{8876AE51-7D57-4B62-A5B5-787005D2FA85}" presName="node" presStyleLbl="node1" presStyleIdx="3" presStyleCnt="4">
        <dgm:presLayoutVars>
          <dgm:bulletEnabled val="1"/>
        </dgm:presLayoutVars>
      </dgm:prSet>
      <dgm:spPr/>
      <dgm:t>
        <a:bodyPr/>
        <a:lstStyle/>
        <a:p>
          <a:endParaRPr lang="en-GB"/>
        </a:p>
      </dgm:t>
    </dgm:pt>
  </dgm:ptLst>
  <dgm:cxnLst>
    <dgm:cxn modelId="{9EBA77FD-C6A8-47A6-8A6A-32AC89B93F31}" type="presOf" srcId="{8876AE51-7D57-4B62-A5B5-787005D2FA85}" destId="{1186CC94-DC70-4D57-A77D-37EDB4FD06E7}" srcOrd="0" destOrd="0" presId="urn:microsoft.com/office/officeart/2005/8/layout/default"/>
    <dgm:cxn modelId="{999B2484-B966-48C6-8DAA-8511BFD9BCEB}" type="presOf" srcId="{A6AE4F78-536A-4EFD-8FEF-3AB9BE847C3E}" destId="{26173910-6CAB-4A25-AC9D-B4857C42D832}" srcOrd="0" destOrd="0" presId="urn:microsoft.com/office/officeart/2005/8/layout/default"/>
    <dgm:cxn modelId="{46702EDD-0730-4D30-A320-526E24BDEDA9}" type="presOf" srcId="{99DDF2FC-920D-4C4D-9879-581E042ED7BA}" destId="{5DBDC61F-9554-4F83-A359-6FE8F2984F77}" srcOrd="0" destOrd="0" presId="urn:microsoft.com/office/officeart/2005/8/layout/default"/>
    <dgm:cxn modelId="{1D941AE3-46C6-4A68-AD98-7FDB4F683FD4}" type="presOf" srcId="{56328013-0983-4355-B5E7-5999E5FA6DA7}" destId="{3BA32929-EE9C-4E0C-85E5-8B6344E85F5D}" srcOrd="0" destOrd="0" presId="urn:microsoft.com/office/officeart/2005/8/layout/default"/>
    <dgm:cxn modelId="{1241F25B-60A6-47AE-9595-97CFF126C48A}" srcId="{34E93DDE-D099-4CA2-863C-7319E600DBE4}" destId="{56328013-0983-4355-B5E7-5999E5FA6DA7}" srcOrd="2" destOrd="0" parTransId="{EFBC9737-8D0D-485E-91AF-CD7CB9B4EA07}" sibTransId="{4070C06F-E2B9-4709-891D-6205897428C2}"/>
    <dgm:cxn modelId="{30641A68-CCE8-470F-A87A-F9E092CDF7C5}" srcId="{34E93DDE-D099-4CA2-863C-7319E600DBE4}" destId="{A6AE4F78-536A-4EFD-8FEF-3AB9BE847C3E}" srcOrd="1" destOrd="0" parTransId="{669210DB-9EBE-4622-A4F2-83CB00A75AF2}" sibTransId="{7B4AB1C7-4341-4327-911B-758C48852598}"/>
    <dgm:cxn modelId="{C5AF6AAE-FB24-4C93-8B04-45C75821AB8C}" type="presOf" srcId="{34E93DDE-D099-4CA2-863C-7319E600DBE4}" destId="{84BBAD3E-47E3-429D-AF91-8056E7C916A7}" srcOrd="0" destOrd="0" presId="urn:microsoft.com/office/officeart/2005/8/layout/default"/>
    <dgm:cxn modelId="{76A3F227-4278-4744-A7F5-E24077987939}" srcId="{34E93DDE-D099-4CA2-863C-7319E600DBE4}" destId="{8876AE51-7D57-4B62-A5B5-787005D2FA85}" srcOrd="3" destOrd="0" parTransId="{35C921C9-8E3C-46C0-86C5-9E55AF898589}" sibTransId="{FED8E5D6-AEE2-4A91-9D8A-792210C27CDF}"/>
    <dgm:cxn modelId="{7FA12739-6119-4CCB-B338-9564E39FC446}" srcId="{34E93DDE-D099-4CA2-863C-7319E600DBE4}" destId="{99DDF2FC-920D-4C4D-9879-581E042ED7BA}" srcOrd="0" destOrd="0" parTransId="{EDBBF7CC-4D1D-4EDD-B9E3-9266AC4669D3}" sibTransId="{E1578FFA-F8D4-48C3-B907-9BA312267A07}"/>
    <dgm:cxn modelId="{1A5DB622-E799-4DEA-9778-49748B05DB36}" type="presParOf" srcId="{84BBAD3E-47E3-429D-AF91-8056E7C916A7}" destId="{5DBDC61F-9554-4F83-A359-6FE8F2984F77}" srcOrd="0" destOrd="0" presId="urn:microsoft.com/office/officeart/2005/8/layout/default"/>
    <dgm:cxn modelId="{9CD6029E-98D8-4C04-B9BD-9350B121C9E8}" type="presParOf" srcId="{84BBAD3E-47E3-429D-AF91-8056E7C916A7}" destId="{8434AF5F-A31D-4FF4-8F5A-458E6D8F3588}" srcOrd="1" destOrd="0" presId="urn:microsoft.com/office/officeart/2005/8/layout/default"/>
    <dgm:cxn modelId="{A05330B7-DFD7-4D74-B6FD-AD52406DCFB7}" type="presParOf" srcId="{84BBAD3E-47E3-429D-AF91-8056E7C916A7}" destId="{26173910-6CAB-4A25-AC9D-B4857C42D832}" srcOrd="2" destOrd="0" presId="urn:microsoft.com/office/officeart/2005/8/layout/default"/>
    <dgm:cxn modelId="{A23E5684-5B1E-40FE-A3C2-1B8245CCA2D7}" type="presParOf" srcId="{84BBAD3E-47E3-429D-AF91-8056E7C916A7}" destId="{F9E7C850-122C-494B-B459-774295305840}" srcOrd="3" destOrd="0" presId="urn:microsoft.com/office/officeart/2005/8/layout/default"/>
    <dgm:cxn modelId="{46E08A99-C004-4C2E-A5DE-AE957B9BFDE0}" type="presParOf" srcId="{84BBAD3E-47E3-429D-AF91-8056E7C916A7}" destId="{3BA32929-EE9C-4E0C-85E5-8B6344E85F5D}" srcOrd="4" destOrd="0" presId="urn:microsoft.com/office/officeart/2005/8/layout/default"/>
    <dgm:cxn modelId="{3073E33B-5A3B-4BEE-95E7-A95F73C79612}" type="presParOf" srcId="{84BBAD3E-47E3-429D-AF91-8056E7C916A7}" destId="{F2A8E036-9CE7-4747-A060-62F0FFDE8BCC}" srcOrd="5" destOrd="0" presId="urn:microsoft.com/office/officeart/2005/8/layout/default"/>
    <dgm:cxn modelId="{1CF7BC2D-7048-4044-B296-0CE1F17ECC97}" type="presParOf" srcId="{84BBAD3E-47E3-429D-AF91-8056E7C916A7}" destId="{1186CC94-DC70-4D57-A77D-37EDB4FD06E7}"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BDC61F-9554-4F83-A359-6FE8F2984F77}">
      <dsp:nvSpPr>
        <dsp:cNvPr id="0" name=""/>
        <dsp:cNvSpPr/>
      </dsp:nvSpPr>
      <dsp:spPr>
        <a:xfrm>
          <a:off x="1646535" y="3660"/>
          <a:ext cx="3968034" cy="2380820"/>
        </a:xfrm>
        <a:prstGeom prst="rect">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rtl="0">
            <a:lnSpc>
              <a:spcPct val="90000"/>
            </a:lnSpc>
            <a:spcBef>
              <a:spcPct val="0"/>
            </a:spcBef>
            <a:spcAft>
              <a:spcPct val="35000"/>
            </a:spcAft>
          </a:pPr>
          <a:r>
            <a:rPr lang="en-GB" sz="3400" b="0" u="none" kern="1200" dirty="0" smtClean="0">
              <a:latin typeface="Segoe UI Light" panose="020B0502040204020203" pitchFamily="34" charset="0"/>
            </a:rPr>
            <a:t>…learn about F# as a </a:t>
          </a:r>
          <a:r>
            <a:rPr lang="en-GB" sz="3400" b="1" u="sng" kern="1200" dirty="0" smtClean="0">
              <a:latin typeface="Segoe UI Light" panose="020B0502040204020203" pitchFamily="34" charset="0"/>
            </a:rPr>
            <a:t>technology</a:t>
          </a:r>
          <a:r>
            <a:rPr lang="en-GB" sz="3400" b="0" u="none" kern="1200" dirty="0" smtClean="0">
              <a:latin typeface="Segoe UI Light" panose="020B0502040204020203" pitchFamily="34" charset="0"/>
            </a:rPr>
            <a:t> </a:t>
          </a:r>
          <a:r>
            <a:rPr lang="en-GB" sz="3400" b="0" u="none" kern="1200" dirty="0" smtClean="0">
              <a:latin typeface="Segoe UI Light" panose="020B0502040204020203" pitchFamily="34" charset="0"/>
            </a:rPr>
            <a:t/>
          </a:r>
          <a:br>
            <a:rPr lang="en-GB" sz="3400" b="0" u="none" kern="1200" dirty="0" smtClean="0">
              <a:latin typeface="Segoe UI Light" panose="020B0502040204020203" pitchFamily="34" charset="0"/>
            </a:rPr>
          </a:br>
          <a:r>
            <a:rPr lang="en-GB" sz="3400" b="0" u="none" kern="1200" dirty="0" smtClean="0">
              <a:latin typeface="Segoe UI Light" panose="020B0502040204020203" pitchFamily="34" charset="0"/>
            </a:rPr>
            <a:t>and </a:t>
          </a:r>
          <a:r>
            <a:rPr lang="en-GB" sz="3400" b="1" u="sng" kern="1200" dirty="0" smtClean="0">
              <a:latin typeface="Segoe UI Light" panose="020B0502040204020203" pitchFamily="34" charset="0"/>
            </a:rPr>
            <a:t>ecosystem</a:t>
          </a:r>
          <a:endParaRPr lang="en-GB" sz="3400" b="1" u="sng" kern="1200" dirty="0">
            <a:latin typeface="Segoe UI Light" panose="020B0502040204020203" pitchFamily="34" charset="0"/>
          </a:endParaRPr>
        </a:p>
      </dsp:txBody>
      <dsp:txXfrm>
        <a:off x="1646535" y="3660"/>
        <a:ext cx="3968034" cy="2380820"/>
      </dsp:txXfrm>
    </dsp:sp>
    <dsp:sp modelId="{26173910-6CAB-4A25-AC9D-B4857C42D832}">
      <dsp:nvSpPr>
        <dsp:cNvPr id="0" name=""/>
        <dsp:cNvSpPr/>
      </dsp:nvSpPr>
      <dsp:spPr>
        <a:xfrm>
          <a:off x="6011373" y="3660"/>
          <a:ext cx="3968034" cy="2380820"/>
        </a:xfrm>
        <a:prstGeom prst="rect">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a:lnSpc>
              <a:spcPct val="90000"/>
            </a:lnSpc>
            <a:spcBef>
              <a:spcPct val="0"/>
            </a:spcBef>
            <a:spcAft>
              <a:spcPct val="35000"/>
            </a:spcAft>
          </a:pPr>
          <a:r>
            <a:rPr lang="en-GB" sz="3400" b="0" u="none" kern="1200" baseline="0" dirty="0" smtClean="0">
              <a:latin typeface="Segoe UI Light" panose="020B0502040204020203" pitchFamily="34" charset="0"/>
            </a:rPr>
            <a:t>…learn about </a:t>
          </a:r>
          <a:r>
            <a:rPr lang="en-GB" sz="3400" b="0" u="none" kern="1200" baseline="0" dirty="0" smtClean="0">
              <a:latin typeface="Segoe UI Light" panose="020B0502040204020203" pitchFamily="34" charset="0"/>
            </a:rPr>
            <a:t/>
          </a:r>
          <a:br>
            <a:rPr lang="en-GB" sz="3400" b="0" u="none" kern="1200" baseline="0" dirty="0" smtClean="0">
              <a:latin typeface="Segoe UI Light" panose="020B0502040204020203" pitchFamily="34" charset="0"/>
            </a:rPr>
          </a:br>
          <a:r>
            <a:rPr lang="en-GB" sz="3400" b="1" u="sng" kern="1200" baseline="0" dirty="0" smtClean="0">
              <a:latin typeface="Segoe UI Light" panose="020B0502040204020203" pitchFamily="34" charset="0"/>
            </a:rPr>
            <a:t>F# projects</a:t>
          </a:r>
          <a:r>
            <a:rPr lang="en-GB" sz="3400" b="0" u="none" kern="1200" baseline="0" dirty="0" smtClean="0">
              <a:latin typeface="Segoe UI Light" panose="020B0502040204020203" pitchFamily="34" charset="0"/>
            </a:rPr>
            <a:t> and </a:t>
          </a:r>
          <a:br>
            <a:rPr lang="en-GB" sz="3400" b="0" u="none" kern="1200" baseline="0" dirty="0" smtClean="0">
              <a:latin typeface="Segoe UI Light" panose="020B0502040204020203" pitchFamily="34" charset="0"/>
            </a:rPr>
          </a:br>
          <a:r>
            <a:rPr lang="en-GB" sz="3400" b="1" u="sng" kern="1200" baseline="0" dirty="0" smtClean="0">
              <a:latin typeface="Segoe UI Light" panose="020B0502040204020203" pitchFamily="34" charset="0"/>
            </a:rPr>
            <a:t>F# scripting</a:t>
          </a:r>
          <a:r>
            <a:rPr lang="en-GB" sz="3400" b="0" u="none" kern="1200" baseline="0" dirty="0" smtClean="0">
              <a:latin typeface="Segoe UI Light" panose="020B0502040204020203" pitchFamily="34" charset="0"/>
            </a:rPr>
            <a:t> </a:t>
          </a:r>
          <a:r>
            <a:rPr lang="en-GB" sz="3400" b="0" u="none" kern="1200" baseline="0" dirty="0" smtClean="0">
              <a:latin typeface="Segoe UI Light" panose="020B0502040204020203" pitchFamily="34" charset="0"/>
            </a:rPr>
            <a:t>in </a:t>
          </a:r>
          <a:r>
            <a:rPr lang="en-GB" sz="3400" b="0" u="none" kern="1200" baseline="0" dirty="0" smtClean="0">
              <a:latin typeface="Segoe UI Light" panose="020B0502040204020203" pitchFamily="34" charset="0"/>
            </a:rPr>
            <a:t/>
          </a:r>
          <a:br>
            <a:rPr lang="en-GB" sz="3400" b="0" u="none" kern="1200" baseline="0" dirty="0" smtClean="0">
              <a:latin typeface="Segoe UI Light" panose="020B0502040204020203" pitchFamily="34" charset="0"/>
            </a:rPr>
          </a:br>
          <a:r>
            <a:rPr lang="en-GB" sz="3400" b="0" u="none" kern="1200" baseline="0" dirty="0" smtClean="0">
              <a:latin typeface="Segoe UI Light" panose="020B0502040204020203" pitchFamily="34" charset="0"/>
            </a:rPr>
            <a:t>Visual </a:t>
          </a:r>
          <a:r>
            <a:rPr lang="en-GB" sz="3400" b="0" u="none" kern="1200" baseline="0" dirty="0" smtClean="0">
              <a:latin typeface="Segoe UI Light" panose="020B0502040204020203" pitchFamily="34" charset="0"/>
            </a:rPr>
            <a:t>Studio</a:t>
          </a:r>
          <a:endParaRPr lang="en-GB" sz="3400" b="0" u="none" kern="1200" dirty="0"/>
        </a:p>
      </dsp:txBody>
      <dsp:txXfrm>
        <a:off x="6011373" y="3660"/>
        <a:ext cx="3968034" cy="2380820"/>
      </dsp:txXfrm>
    </dsp:sp>
    <dsp:sp modelId="{3BA32929-EE9C-4E0C-85E5-8B6344E85F5D}">
      <dsp:nvSpPr>
        <dsp:cNvPr id="0" name=""/>
        <dsp:cNvSpPr/>
      </dsp:nvSpPr>
      <dsp:spPr>
        <a:xfrm>
          <a:off x="1646535" y="2781284"/>
          <a:ext cx="3968034" cy="2380820"/>
        </a:xfrm>
        <a:prstGeom prst="rect">
          <a:avLst/>
        </a:prstGeom>
        <a:solidFill>
          <a:srgbClr val="7030A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a:lnSpc>
              <a:spcPct val="90000"/>
            </a:lnSpc>
            <a:spcBef>
              <a:spcPct val="0"/>
            </a:spcBef>
            <a:spcAft>
              <a:spcPct val="35000"/>
            </a:spcAft>
          </a:pPr>
          <a:r>
            <a:rPr lang="en-GB" sz="3400" b="0" u="none" kern="1200" baseline="0" dirty="0" smtClean="0">
              <a:latin typeface="Segoe UI Light" panose="020B0502040204020203" pitchFamily="34" charset="0"/>
            </a:rPr>
            <a:t>…learn the magic of </a:t>
          </a:r>
          <a:r>
            <a:rPr lang="en-GB" sz="3400" b="1" u="sng" kern="1200" baseline="0" dirty="0" err="1" smtClean="0">
              <a:latin typeface="Segoe UI Light" panose="020B0502040204020203" pitchFamily="34" charset="0"/>
            </a:rPr>
            <a:t>FSharp.Data</a:t>
          </a:r>
          <a:endParaRPr lang="en-GB" sz="3400" b="1" u="sng" kern="1200" dirty="0"/>
        </a:p>
      </dsp:txBody>
      <dsp:txXfrm>
        <a:off x="1646535" y="2781284"/>
        <a:ext cx="3968034" cy="2380820"/>
      </dsp:txXfrm>
    </dsp:sp>
    <dsp:sp modelId="{1186CC94-DC70-4D57-A77D-37EDB4FD06E7}">
      <dsp:nvSpPr>
        <dsp:cNvPr id="0" name=""/>
        <dsp:cNvSpPr/>
      </dsp:nvSpPr>
      <dsp:spPr>
        <a:xfrm>
          <a:off x="6011373" y="2781284"/>
          <a:ext cx="3968034" cy="2380820"/>
        </a:xfrm>
        <a:prstGeom prst="rect">
          <a:avLst/>
        </a:prstGeom>
        <a:solidFill>
          <a:srgbClr val="7030A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rtl="0">
            <a:lnSpc>
              <a:spcPct val="90000"/>
            </a:lnSpc>
            <a:spcBef>
              <a:spcPct val="0"/>
            </a:spcBef>
            <a:spcAft>
              <a:spcPct val="35000"/>
            </a:spcAft>
          </a:pPr>
          <a:r>
            <a:rPr lang="en-GB" sz="3400" b="0" kern="1200" baseline="0" dirty="0" smtClean="0">
              <a:latin typeface="Segoe UI Light" panose="020B0502040204020203" pitchFamily="34" charset="0"/>
            </a:rPr>
            <a:t>…learn the magic of  </a:t>
          </a:r>
          <a:r>
            <a:rPr lang="en-GB" sz="3400" b="1" u="sng" kern="1200" baseline="0" dirty="0" smtClean="0">
              <a:latin typeface="Segoe UI Light" panose="020B0502040204020203" pitchFamily="34" charset="0"/>
            </a:rPr>
            <a:t>Azure scale </a:t>
          </a:r>
          <a:r>
            <a:rPr lang="en-GB" sz="3400" b="1" u="sng" kern="1200" baseline="0" dirty="0" smtClean="0">
              <a:latin typeface="Segoe UI Light" panose="020B0502040204020203" pitchFamily="34" charset="0"/>
            </a:rPr>
            <a:t/>
          </a:r>
          <a:br>
            <a:rPr lang="en-GB" sz="3400" b="1" u="sng" kern="1200" baseline="0" dirty="0" smtClean="0">
              <a:latin typeface="Segoe UI Light" panose="020B0502040204020203" pitchFamily="34" charset="0"/>
            </a:rPr>
          </a:br>
          <a:r>
            <a:rPr lang="en-GB" sz="3400" b="1" u="sng" kern="1200" baseline="0" dirty="0" smtClean="0">
              <a:latin typeface="Segoe UI Light" panose="020B0502040204020203" pitchFamily="34" charset="0"/>
            </a:rPr>
            <a:t>F</a:t>
          </a:r>
          <a:r>
            <a:rPr lang="en-GB" sz="3400" b="1" u="sng" kern="1200" baseline="0" dirty="0" smtClean="0">
              <a:latin typeface="Segoe UI Light" panose="020B0502040204020203" pitchFamily="34" charset="0"/>
            </a:rPr>
            <a:t># data scripting</a:t>
          </a:r>
          <a:r>
            <a:rPr lang="en-GB" sz="3400" b="0" kern="1200" baseline="0" dirty="0" smtClean="0">
              <a:latin typeface="Segoe UI Light" panose="020B0502040204020203" pitchFamily="34" charset="0"/>
            </a:rPr>
            <a:t> with </a:t>
          </a:r>
          <a:r>
            <a:rPr lang="en-GB" sz="3400" b="1" u="sng" kern="1200" baseline="0" dirty="0" err="1" smtClean="0">
              <a:latin typeface="Segoe UI Light" panose="020B0502040204020203" pitchFamily="34" charset="0"/>
            </a:rPr>
            <a:t>MBrace</a:t>
          </a:r>
          <a:endParaRPr lang="en-GB" sz="3400" b="1" u="sng" kern="1200" dirty="0"/>
        </a:p>
      </dsp:txBody>
      <dsp:txXfrm>
        <a:off x="6011373" y="2781284"/>
        <a:ext cx="3968034" cy="238082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err="1">
                <a:latin typeface="Segoe UI" pitchFamily="34" charset="0"/>
              </a:rPr>
              <a:t>TechEd</a:t>
            </a:r>
            <a:r>
              <a:rPr lang="en-US" dirty="0">
                <a:latin typeface="Segoe UI" pitchFamily="34" charset="0"/>
              </a:rPr>
              <a:t> Europe 2010</a:t>
            </a: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3/19/2015</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1207966436"/>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err="1" smtClean="0"/>
              <a:t>TechEd</a:t>
            </a:r>
            <a:r>
              <a:rPr lang="en-US" dirty="0" smtClean="0"/>
              <a:t> Europe 2010</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3/19/2015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2252895765"/>
      </p:ext>
    </p:extLst>
  </p:cSld>
  <p:clrMap bg1="lt1" tx1="dk1" bg2="lt2" tx2="dk2" accent1="accent1" accent2="accent2" accent3="accent3" accent4="accent4" accent5="accent5" accent6="accent6" hlink="hlink" folHlink="folHlink"/>
  <p:notesStyle>
    <a:lvl1pPr marL="0" algn="l" defTabSz="933007" rtl="0" eaLnBrk="1" latinLnBrk="0" hangingPunct="1">
      <a:lnSpc>
        <a:spcPct val="90000"/>
      </a:lnSpc>
      <a:spcAft>
        <a:spcPts val="340"/>
      </a:spcAft>
      <a:defRPr sz="900" kern="1200">
        <a:solidFill>
          <a:schemeClr val="tx1"/>
        </a:solidFill>
        <a:latin typeface="Segoe UI" pitchFamily="34" charset="0"/>
        <a:ea typeface="+mn-ea"/>
        <a:cs typeface="+mn-cs"/>
      </a:defRPr>
    </a:lvl1pPr>
    <a:lvl2pPr marL="217322" indent="-107986"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2pPr>
    <a:lvl3pPr marL="334757" indent="-117438"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3pPr>
    <a:lvl4pPr marL="492690" indent="-149831"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4pPr>
    <a:lvl5pPr marL="627672" indent="-117438"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5pPr>
    <a:lvl6pPr marL="2332516" algn="l" defTabSz="933007" rtl="0" eaLnBrk="1" latinLnBrk="0" hangingPunct="1">
      <a:defRPr sz="1300" kern="1200">
        <a:solidFill>
          <a:schemeClr val="tx1"/>
        </a:solidFill>
        <a:latin typeface="+mn-lt"/>
        <a:ea typeface="+mn-ea"/>
        <a:cs typeface="+mn-cs"/>
      </a:defRPr>
    </a:lvl6pPr>
    <a:lvl7pPr marL="2799014" algn="l" defTabSz="933007" rtl="0" eaLnBrk="1" latinLnBrk="0" hangingPunct="1">
      <a:defRPr sz="1300" kern="1200">
        <a:solidFill>
          <a:schemeClr val="tx1"/>
        </a:solidFill>
        <a:latin typeface="+mn-lt"/>
        <a:ea typeface="+mn-ea"/>
        <a:cs typeface="+mn-cs"/>
      </a:defRPr>
    </a:lvl7pPr>
    <a:lvl8pPr marL="3265516" algn="l" defTabSz="933007" rtl="0" eaLnBrk="1" latinLnBrk="0" hangingPunct="1">
      <a:defRPr sz="1300" kern="1200">
        <a:solidFill>
          <a:schemeClr val="tx1"/>
        </a:solidFill>
        <a:latin typeface="+mn-lt"/>
        <a:ea typeface="+mn-ea"/>
        <a:cs typeface="+mn-cs"/>
      </a:defRPr>
    </a:lvl8pPr>
    <a:lvl9pPr marL="3732017" algn="l" defTabSz="933007" rtl="0" eaLnBrk="1" latinLnBrk="0" hangingPunct="1">
      <a:defRPr sz="1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4.xml"/><Relationship Id="rId4"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g"/><Relationship Id="rId1" Type="http://schemas.openxmlformats.org/officeDocument/2006/relationships/slideMaster" Target="../slideMasters/slideMaster4.xml"/><Relationship Id="rId4"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5.xml"/><Relationship Id="rId4" Type="http://schemas.openxmlformats.org/officeDocument/2006/relationships/image" Target="../media/image9.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g"/><Relationship Id="rId1" Type="http://schemas.openxmlformats.org/officeDocument/2006/relationships/slideMaster" Target="../slideMasters/slideMaster5.xml"/><Relationship Id="rId4" Type="http://schemas.openxmlformats.org/officeDocument/2006/relationships/image" Target="../media/image9.png"/></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0224" y="1447819"/>
            <a:ext cx="10245217" cy="1523497"/>
          </a:xfrm>
        </p:spPr>
        <p:txBody>
          <a:bodyPr anchor="ctr">
            <a:noAutofit/>
          </a:bodyPr>
          <a:lstStyle>
            <a:lvl1pPr>
              <a:lnSpc>
                <a:spcPct val="90000"/>
              </a:lnSpc>
              <a:defRPr sz="4900"/>
            </a:lvl1pPr>
          </a:lstStyle>
          <a:p>
            <a:r>
              <a:rPr lang="en-US" smtClean="0"/>
              <a:t>Click to edit Master title style</a:t>
            </a:r>
            <a:endParaRPr lang="en-US" dirty="0"/>
          </a:p>
        </p:txBody>
      </p:sp>
      <p:sp>
        <p:nvSpPr>
          <p:cNvPr id="3" name="Subtitle 2"/>
          <p:cNvSpPr>
            <a:spLocks noGrp="1"/>
          </p:cNvSpPr>
          <p:nvPr>
            <p:ph type="subTitle" idx="1"/>
          </p:nvPr>
        </p:nvSpPr>
        <p:spPr>
          <a:xfrm>
            <a:off x="970217" y="3874831"/>
            <a:ext cx="10245219" cy="463256"/>
          </a:xfrm>
        </p:spPr>
        <p:txBody>
          <a:bodyPr>
            <a:noAutofit/>
          </a:bodyPr>
          <a:lstStyle>
            <a:lvl1pPr marL="0" indent="0" algn="l">
              <a:lnSpc>
                <a:spcPct val="90000"/>
              </a:lnSpc>
              <a:spcBef>
                <a:spcPts val="0"/>
              </a:spcBef>
              <a:buNone/>
              <a:defRPr sz="2900">
                <a:gradFill>
                  <a:gsLst>
                    <a:gs pos="0">
                      <a:schemeClr val="tx1"/>
                    </a:gs>
                    <a:gs pos="86000">
                      <a:schemeClr val="tx1"/>
                    </a:gs>
                  </a:gsLst>
                  <a:lin ang="5400000" scaled="0"/>
                </a:gradFill>
              </a:defRPr>
            </a:lvl1pPr>
            <a:lvl2pPr marL="466502" indent="0" algn="ctr">
              <a:buNone/>
              <a:defRPr>
                <a:solidFill>
                  <a:schemeClr val="tx1">
                    <a:tint val="75000"/>
                  </a:schemeClr>
                </a:solidFill>
              </a:defRPr>
            </a:lvl2pPr>
            <a:lvl3pPr marL="933007" indent="0" algn="ctr">
              <a:buNone/>
              <a:defRPr>
                <a:solidFill>
                  <a:schemeClr val="tx1">
                    <a:tint val="75000"/>
                  </a:schemeClr>
                </a:solidFill>
              </a:defRPr>
            </a:lvl3pPr>
            <a:lvl4pPr marL="1399507" indent="0" algn="ctr">
              <a:buNone/>
              <a:defRPr>
                <a:solidFill>
                  <a:schemeClr val="tx1">
                    <a:tint val="75000"/>
                  </a:schemeClr>
                </a:solidFill>
              </a:defRPr>
            </a:lvl4pPr>
            <a:lvl5pPr marL="1866008" indent="0" algn="ctr">
              <a:buNone/>
              <a:defRPr>
                <a:solidFill>
                  <a:schemeClr val="tx1">
                    <a:tint val="75000"/>
                  </a:schemeClr>
                </a:solidFill>
              </a:defRPr>
            </a:lvl5pPr>
            <a:lvl6pPr marL="2332516" indent="0" algn="ctr">
              <a:buNone/>
              <a:defRPr>
                <a:solidFill>
                  <a:schemeClr val="tx1">
                    <a:tint val="75000"/>
                  </a:schemeClr>
                </a:solidFill>
              </a:defRPr>
            </a:lvl6pPr>
            <a:lvl7pPr marL="2799014" indent="0" algn="ctr">
              <a:buNone/>
              <a:defRPr>
                <a:solidFill>
                  <a:schemeClr val="tx1">
                    <a:tint val="75000"/>
                  </a:schemeClr>
                </a:solidFill>
              </a:defRPr>
            </a:lvl7pPr>
            <a:lvl8pPr marL="3265516" indent="0" algn="ctr">
              <a:buNone/>
              <a:defRPr>
                <a:solidFill>
                  <a:schemeClr val="tx1">
                    <a:tint val="75000"/>
                  </a:schemeClr>
                </a:solidFill>
              </a:defRPr>
            </a:lvl8pPr>
            <a:lvl9pPr marL="3732017" indent="0" algn="ctr">
              <a:buNone/>
              <a:defRPr>
                <a:solidFill>
                  <a:schemeClr val="tx1">
                    <a:tint val="75000"/>
                  </a:schemeClr>
                </a:solidFill>
              </a:defRPr>
            </a:lvl9pPr>
          </a:lstStyle>
          <a:p>
            <a:r>
              <a:rPr lang="en-US" smtClean="0"/>
              <a:t>Click to edit Master subtitle style</a:t>
            </a:r>
            <a:endParaRPr lang="en-US" dirty="0"/>
          </a:p>
        </p:txBody>
      </p:sp>
      <p:pic>
        <p:nvPicPr>
          <p:cNvPr id="1026" name="Picture 2" descr="\\server3\Restrict\FTP_Root\Clients\White_Whale\7-20683_TechEd_Europe_Template\TechEd_Europe_Keynote_Template\SFP_Art\PNG\TechEd_Europe_2010_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812671" y="298938"/>
            <a:ext cx="2005360" cy="9407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444254"/>
            <a:ext cx="11151917" cy="567848"/>
          </a:xfrm>
        </p:spPr>
        <p:txBody>
          <a:bodyPr/>
          <a:lstStyle>
            <a:lvl1pPr>
              <a:defRPr>
                <a:solidFill>
                  <a:schemeClr val="tx1"/>
                </a:solidFill>
              </a:defRPr>
            </a:lvl1p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519248" y="1447805"/>
            <a:ext cx="11151917" cy="1532727"/>
          </a:xfrm>
          <a:prstGeom prst="rect">
            <a:avLst/>
          </a:prstGeom>
        </p:spPr>
        <p:txBody>
          <a:bodyPr/>
          <a:lstStyle>
            <a:lvl1pPr marL="213079" indent="-213079">
              <a:buFont typeface="Wingdings" pitchFamily="2" charset="2"/>
              <a:buChar char=""/>
              <a:defRPr sz="3000">
                <a:solidFill>
                  <a:schemeClr val="tx1"/>
                </a:solidFill>
              </a:defRPr>
            </a:lvl1pPr>
            <a:lvl2pPr marL="388065" indent="-174986">
              <a:buFont typeface="Wingdings" pitchFamily="2" charset="2"/>
              <a:buChar char=""/>
              <a:defRPr>
                <a:solidFill>
                  <a:schemeClr val="tx1"/>
                </a:solidFill>
                <a:latin typeface="+mn-lt"/>
              </a:defRPr>
            </a:lvl2pPr>
            <a:lvl3pPr marL="555907" indent="-167844">
              <a:buFont typeface="Wingdings" pitchFamily="2" charset="2"/>
              <a:buChar char=""/>
              <a:tabLst/>
              <a:defRPr>
                <a:solidFill>
                  <a:schemeClr val="tx1"/>
                </a:solidFill>
                <a:latin typeface="+mn-lt"/>
              </a:defRPr>
            </a:lvl3pPr>
            <a:lvl4pPr marL="685659" indent="-129751">
              <a:buFont typeface="Wingdings" pitchFamily="2" charset="2"/>
              <a:buChar char=""/>
              <a:defRPr>
                <a:solidFill>
                  <a:schemeClr val="tx1"/>
                </a:solidFill>
                <a:latin typeface="+mn-lt"/>
              </a:defRPr>
            </a:lvl4pPr>
            <a:lvl5pPr marL="815411" indent="-129751">
              <a:buFont typeface="Wingdings" pitchFamily="2" charset="2"/>
              <a:buChar char=""/>
              <a:tabLst/>
              <a:defRPr>
                <a:solidFill>
                  <a:schemeClr val="tx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Date Placeholder 2"/>
          <p:cNvSpPr>
            <a:spLocks noGrp="1"/>
          </p:cNvSpPr>
          <p:nvPr>
            <p:ph type="dt" sz="half" idx="11"/>
          </p:nvPr>
        </p:nvSpPr>
        <p:spPr/>
        <p:txBody>
          <a:bodyPr/>
          <a:lstStyle>
            <a:lvl1pPr>
              <a:defRPr>
                <a:solidFill>
                  <a:schemeClr val="tx1"/>
                </a:solidFill>
              </a:defRPr>
            </a:lvl1pPr>
          </a:lstStyle>
          <a:p>
            <a:fld id="{20CE17AF-4091-48A7-8681-C3B1BE5CA3B0}" type="datetime1">
              <a:rPr lang="en-GB" smtClean="0">
                <a:solidFill>
                  <a:srgbClr val="FFFFFF"/>
                </a:solidFill>
              </a:rPr>
              <a:pPr/>
              <a:t>19/03/2015</a:t>
            </a:fld>
            <a:endParaRPr lang="en-GB" dirty="0">
              <a:solidFill>
                <a:srgbClr val="FFFFFF"/>
              </a:solidFill>
            </a:endParaRPr>
          </a:p>
        </p:txBody>
      </p:sp>
      <p:sp>
        <p:nvSpPr>
          <p:cNvPr id="4" name="Footer Placeholder 3"/>
          <p:cNvSpPr>
            <a:spLocks noGrp="1"/>
          </p:cNvSpPr>
          <p:nvPr>
            <p:ph type="ftr" sz="quarter" idx="12"/>
          </p:nvPr>
        </p:nvSpPr>
        <p:spPr/>
        <p:txBody>
          <a:bodyPr/>
          <a:lstStyle>
            <a:lvl1pPr>
              <a:defRPr>
                <a:solidFill>
                  <a:schemeClr val="tx1"/>
                </a:solidFill>
              </a:defRPr>
            </a:lvl1pPr>
          </a:lstStyle>
          <a:p>
            <a:endParaRPr lang="en-GB" dirty="0">
              <a:solidFill>
                <a:srgbClr val="FFFFFF"/>
              </a:solidFill>
            </a:endParaRPr>
          </a:p>
        </p:txBody>
      </p:sp>
      <p:sp>
        <p:nvSpPr>
          <p:cNvPr id="6" name="Slide Number Placeholder 5"/>
          <p:cNvSpPr>
            <a:spLocks noGrp="1"/>
          </p:cNvSpPr>
          <p:nvPr>
            <p:ph type="sldNum" sz="quarter" idx="13"/>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875939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520836" y="1447800"/>
            <a:ext cx="5396365" cy="1389611"/>
          </a:xfrm>
        </p:spPr>
        <p:txBody>
          <a:bodyPr>
            <a:spAutoFit/>
          </a:bodyPr>
          <a:lstStyle>
            <a:lvl1pPr marL="219030" indent="-219030">
              <a:spcBef>
                <a:spcPts val="900"/>
              </a:spcBef>
              <a:buClr>
                <a:schemeClr val="tx1"/>
              </a:buClr>
              <a:buFont typeface="Wingdings" pitchFamily="2" charset="2"/>
              <a:buChar char=""/>
              <a:defRPr lang="en-US" dirty="0" smtClean="0"/>
            </a:lvl1pPr>
            <a:lvl2pPr marL="390445" indent="-171414">
              <a:defRPr sz="1500">
                <a:solidFill>
                  <a:schemeClr val="tx1"/>
                </a:solidFill>
              </a:defRPr>
            </a:lvl2pPr>
            <a:lvl3pPr marL="514244" indent="-123800">
              <a:tabLst/>
              <a:defRPr sz="1500">
                <a:solidFill>
                  <a:schemeClr val="tx1"/>
                </a:solidFill>
              </a:defRPr>
            </a:lvl3pPr>
            <a:lvl4pPr marL="647567" indent="-133323">
              <a:defRPr>
                <a:solidFill>
                  <a:schemeClr val="tx1"/>
                </a:solidFill>
              </a:defRPr>
            </a:lvl4pPr>
            <a:lvl5pPr marL="771367" indent="-123800">
              <a:tabLst/>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Date Placeholder 2"/>
          <p:cNvSpPr>
            <a:spLocks noGrp="1"/>
          </p:cNvSpPr>
          <p:nvPr>
            <p:ph type="dt" sz="half" idx="12"/>
          </p:nvPr>
        </p:nvSpPr>
        <p:spPr/>
        <p:txBody>
          <a:bodyPr/>
          <a:lstStyle>
            <a:lvl1pPr>
              <a:defRPr>
                <a:solidFill>
                  <a:schemeClr val="tx1"/>
                </a:solidFill>
              </a:defRPr>
            </a:lvl1pPr>
          </a:lstStyle>
          <a:p>
            <a:fld id="{20CE17AF-4091-48A7-8681-C3B1BE5CA3B0}" type="datetime1">
              <a:rPr lang="en-GB" smtClean="0">
                <a:solidFill>
                  <a:srgbClr val="FFFFFF"/>
                </a:solidFill>
              </a:rPr>
              <a:pPr/>
              <a:t>19/03/2015</a:t>
            </a:fld>
            <a:endParaRPr lang="en-GB" dirty="0">
              <a:solidFill>
                <a:srgbClr val="FFFFFF"/>
              </a:solidFill>
            </a:endParaRPr>
          </a:p>
        </p:txBody>
      </p:sp>
      <p:sp>
        <p:nvSpPr>
          <p:cNvPr id="5" name="Footer Placeholder 4"/>
          <p:cNvSpPr>
            <a:spLocks noGrp="1"/>
          </p:cNvSpPr>
          <p:nvPr>
            <p:ph type="ftr" sz="quarter" idx="13"/>
          </p:nvPr>
        </p:nvSpPr>
        <p:spPr/>
        <p:txBody>
          <a:bodyPr/>
          <a:lstStyle>
            <a:lvl1pPr>
              <a:defRPr>
                <a:solidFill>
                  <a:schemeClr val="tx1"/>
                </a:solidFill>
              </a:defRPr>
            </a:lvl1pPr>
          </a:lstStyle>
          <a:p>
            <a:endParaRPr lang="en-GB" dirty="0">
              <a:solidFill>
                <a:srgbClr val="FFFFFF"/>
              </a:solidFill>
            </a:endParaRPr>
          </a:p>
        </p:txBody>
      </p:sp>
      <p:sp>
        <p:nvSpPr>
          <p:cNvPr id="6" name="Slide Number Placeholder 5"/>
          <p:cNvSpPr>
            <a:spLocks noGrp="1"/>
          </p:cNvSpPr>
          <p:nvPr>
            <p:ph type="sldNum" sz="quarter" idx="14"/>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
        <p:nvSpPr>
          <p:cNvPr id="8" name="Text Placeholder 3"/>
          <p:cNvSpPr>
            <a:spLocks noGrp="1"/>
          </p:cNvSpPr>
          <p:nvPr>
            <p:ph type="body" sz="quarter" idx="15"/>
          </p:nvPr>
        </p:nvSpPr>
        <p:spPr>
          <a:xfrm>
            <a:off x="6274799" y="1447800"/>
            <a:ext cx="5396365" cy="1389611"/>
          </a:xfrm>
        </p:spPr>
        <p:txBody>
          <a:bodyPr>
            <a:spAutoFit/>
          </a:bodyPr>
          <a:lstStyle>
            <a:lvl1pPr marL="219030" indent="-219030">
              <a:spcBef>
                <a:spcPts val="900"/>
              </a:spcBef>
              <a:buClr>
                <a:schemeClr val="tx1"/>
              </a:buClr>
              <a:buFont typeface="Wingdings" pitchFamily="2" charset="2"/>
              <a:buChar char=""/>
              <a:defRPr>
                <a:solidFill>
                  <a:schemeClr val="tx1"/>
                </a:solidFill>
              </a:defRPr>
            </a:lvl1pPr>
            <a:lvl2pPr marL="390445" indent="-171414">
              <a:defRPr sz="1500">
                <a:solidFill>
                  <a:schemeClr val="tx1"/>
                </a:solidFill>
              </a:defRPr>
            </a:lvl2pPr>
            <a:lvl3pPr marL="514244" indent="-123800">
              <a:tabLst/>
              <a:defRPr sz="1500">
                <a:solidFill>
                  <a:schemeClr val="tx1"/>
                </a:solidFill>
              </a:defRPr>
            </a:lvl3pPr>
            <a:lvl4pPr marL="647567" indent="-133323">
              <a:defRPr>
                <a:solidFill>
                  <a:schemeClr val="tx1"/>
                </a:solidFill>
              </a:defRPr>
            </a:lvl4pPr>
            <a:lvl5pPr marL="771367" indent="-123800">
              <a:tabLst/>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72431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0CE17AF-4091-48A7-8681-C3B1BE5CA3B0}" type="datetime1">
              <a:rPr lang="en-GB" smtClean="0">
                <a:solidFill>
                  <a:srgbClr val="FFFFFF"/>
                </a:solidFill>
              </a:rPr>
              <a:pPr/>
              <a:t>19/03/2015</a:t>
            </a:fld>
            <a:endParaRPr lang="en-GB" dirty="0">
              <a:solidFill>
                <a:srgbClr val="FFFFFF"/>
              </a:solidFill>
            </a:endParaRPr>
          </a:p>
        </p:txBody>
      </p:sp>
      <p:sp>
        <p:nvSpPr>
          <p:cNvPr id="4" name="Footer Placeholder 3"/>
          <p:cNvSpPr>
            <a:spLocks noGrp="1"/>
          </p:cNvSpPr>
          <p:nvPr>
            <p:ph type="ftr" sz="quarter" idx="11"/>
          </p:nvPr>
        </p:nvSpPr>
        <p:spPr/>
        <p:txBody>
          <a:bodyPr/>
          <a:lstStyle/>
          <a:p>
            <a:endParaRPr lang="en-GB" dirty="0">
              <a:solidFill>
                <a:srgbClr val="FFFFFF"/>
              </a:solidFill>
            </a:endParaRPr>
          </a:p>
        </p:txBody>
      </p:sp>
      <p:sp>
        <p:nvSpPr>
          <p:cNvPr id="5" name="Slide Number Placeholder 4"/>
          <p:cNvSpPr>
            <a:spLocks noGrp="1"/>
          </p:cNvSpPr>
          <p:nvPr>
            <p:ph type="sldNum" sz="quarter" idx="12"/>
          </p:nvPr>
        </p:nvSpPr>
        <p:spPr/>
        <p:txBody>
          <a:body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3039342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tx1"/>
                </a:solidFill>
              </a:defRPr>
            </a:lvl1pPr>
          </a:lstStyle>
          <a:p>
            <a:fld id="{20CE17AF-4091-48A7-8681-C3B1BE5CA3B0}" type="datetime1">
              <a:rPr lang="en-GB" smtClean="0">
                <a:solidFill>
                  <a:srgbClr val="FFFFFF"/>
                </a:solidFill>
              </a:rPr>
              <a:pPr/>
              <a:t>19/03/2015</a:t>
            </a:fld>
            <a:endParaRPr lang="en-GB" dirty="0">
              <a:solidFill>
                <a:srgbClr val="FFFFFF"/>
              </a:solidFill>
            </a:endParaRPr>
          </a:p>
        </p:txBody>
      </p:sp>
      <p:sp>
        <p:nvSpPr>
          <p:cNvPr id="3" name="Footer Placeholder 2"/>
          <p:cNvSpPr>
            <a:spLocks noGrp="1"/>
          </p:cNvSpPr>
          <p:nvPr>
            <p:ph type="ftr" sz="quarter" idx="11"/>
          </p:nvPr>
        </p:nvSpPr>
        <p:spPr/>
        <p:txBody>
          <a:bodyPr/>
          <a:lstStyle>
            <a:lvl1pPr>
              <a:defRPr>
                <a:solidFill>
                  <a:schemeClr val="tx1"/>
                </a:solidFill>
              </a:defRPr>
            </a:lvl1pPr>
          </a:lstStyle>
          <a:p>
            <a:endParaRPr lang="en-GB" dirty="0">
              <a:solidFill>
                <a:srgbClr val="FFFFFF"/>
              </a:solidFill>
            </a:endParaRPr>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17731708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Slide for Developer Code</a:t>
            </a:r>
            <a:endParaRPr lang="en-US" dirty="0"/>
          </a:p>
        </p:txBody>
      </p:sp>
      <p:sp>
        <p:nvSpPr>
          <p:cNvPr id="5" name="Text Placeholder 4"/>
          <p:cNvSpPr>
            <a:spLocks noGrp="1"/>
          </p:cNvSpPr>
          <p:nvPr>
            <p:ph type="body" sz="quarter" idx="10"/>
          </p:nvPr>
        </p:nvSpPr>
        <p:spPr>
          <a:xfrm>
            <a:off x="518454" y="1447800"/>
            <a:ext cx="11155093" cy="1449628"/>
          </a:xfrm>
        </p:spPr>
        <p:txBody>
          <a:bodyPr/>
          <a:lstStyle>
            <a:lvl1pPr marL="0" indent="0">
              <a:buNone/>
              <a:defRPr sz="2400">
                <a:solidFill>
                  <a:schemeClr val="tx1"/>
                </a:solidFill>
                <a:latin typeface="Consolas" pitchFamily="49" charset="0"/>
                <a:cs typeface="Consolas" pitchFamily="49" charset="0"/>
              </a:defRPr>
            </a:lvl1pPr>
            <a:lvl2pPr marL="254741" indent="0">
              <a:buNone/>
              <a:defRPr>
                <a:solidFill>
                  <a:schemeClr val="tx1"/>
                </a:solidFill>
                <a:latin typeface="Consolas" pitchFamily="49" charset="0"/>
                <a:cs typeface="Consolas" pitchFamily="49" charset="0"/>
              </a:defRPr>
            </a:lvl2pPr>
            <a:lvl3pPr marL="429729" indent="0">
              <a:buNone/>
              <a:defRPr>
                <a:solidFill>
                  <a:schemeClr val="tx1"/>
                </a:solidFill>
                <a:latin typeface="Consolas" pitchFamily="49" charset="0"/>
                <a:cs typeface="Consolas" pitchFamily="49" charset="0"/>
              </a:defRPr>
            </a:lvl3pPr>
            <a:lvl4pPr marL="598761" indent="0">
              <a:buNone/>
              <a:defRPr>
                <a:solidFill>
                  <a:schemeClr val="tx1"/>
                </a:solidFill>
                <a:latin typeface="Consolas" pitchFamily="49" charset="0"/>
                <a:cs typeface="Consolas" pitchFamily="49" charset="0"/>
              </a:defRPr>
            </a:lvl4pPr>
            <a:lvl5pPr marL="772558" indent="0">
              <a:buNone/>
              <a:defRPr>
                <a:solidFill>
                  <a:schemeClr val="tx1"/>
                </a:solidFill>
                <a:latin typeface="Consolas" pitchFamily="49" charset="0"/>
                <a:cs typeface="Consolas"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1"/>
          </p:nvPr>
        </p:nvSpPr>
        <p:spPr/>
        <p:txBody>
          <a:bodyPr/>
          <a:lstStyle>
            <a:lvl1pPr>
              <a:defRPr>
                <a:solidFill>
                  <a:schemeClr val="tx1"/>
                </a:solidFill>
              </a:defRPr>
            </a:lvl1pPr>
          </a:lstStyle>
          <a:p>
            <a:fld id="{20CE17AF-4091-48A7-8681-C3B1BE5CA3B0}" type="datetime1">
              <a:rPr lang="en-GB" smtClean="0">
                <a:solidFill>
                  <a:srgbClr val="FFFFFF"/>
                </a:solidFill>
              </a:rPr>
              <a:pPr/>
              <a:t>19/03/2015</a:t>
            </a:fld>
            <a:endParaRPr lang="en-GB" dirty="0">
              <a:solidFill>
                <a:srgbClr val="FFFFFF"/>
              </a:solidFill>
            </a:endParaRPr>
          </a:p>
        </p:txBody>
      </p:sp>
      <p:sp>
        <p:nvSpPr>
          <p:cNvPr id="6" name="Footer Placeholder 5"/>
          <p:cNvSpPr>
            <a:spLocks noGrp="1"/>
          </p:cNvSpPr>
          <p:nvPr>
            <p:ph type="ftr" sz="quarter" idx="12"/>
          </p:nvPr>
        </p:nvSpPr>
        <p:spPr/>
        <p:txBody>
          <a:bodyPr/>
          <a:lstStyle>
            <a:lvl1pPr>
              <a:defRPr>
                <a:solidFill>
                  <a:schemeClr val="tx1"/>
                </a:solidFill>
              </a:defRPr>
            </a:lvl1pPr>
          </a:lstStyle>
          <a:p>
            <a:endParaRPr lang="en-GB" dirty="0">
              <a:solidFill>
                <a:srgbClr val="FFFFFF"/>
              </a:solidFill>
            </a:endParaRPr>
          </a:p>
        </p:txBody>
      </p:sp>
      <p:sp>
        <p:nvSpPr>
          <p:cNvPr id="7" name="Slide Number Placeholder 6"/>
          <p:cNvSpPr>
            <a:spLocks noGrp="1"/>
          </p:cNvSpPr>
          <p:nvPr>
            <p:ph type="sldNum" sz="quarter" idx="13"/>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13250681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37197" y="2066769"/>
            <a:ext cx="6117617" cy="2250329"/>
          </a:xfrm>
          <a:prstGeom prst="rect">
            <a:avLst/>
          </a:prstGeom>
        </p:spPr>
      </p:pic>
      <p:sp>
        <p:nvSpPr>
          <p:cNvPr id="6" name="TextBox 5"/>
          <p:cNvSpPr txBox="1"/>
          <p:nvPr userDrawn="1"/>
        </p:nvSpPr>
        <p:spPr>
          <a:xfrm>
            <a:off x="2801821" y="6254261"/>
            <a:ext cx="6588369" cy="107722"/>
          </a:xfrm>
          <a:prstGeom prst="rect">
            <a:avLst/>
          </a:prstGeom>
          <a:noFill/>
        </p:spPr>
        <p:txBody>
          <a:bodyPr wrap="square" lIns="0" tIns="0" rIns="0" bIns="0" rtlCol="0">
            <a:spAutoFit/>
          </a:bodyPr>
          <a:lstStyle/>
          <a:p>
            <a:pPr algn="ctr" defTabSz="685631"/>
            <a:r>
              <a:rPr lang="en-GB" sz="700" dirty="0" smtClean="0">
                <a:solidFill>
                  <a:srgbClr val="FFFFFF"/>
                </a:solidFill>
              </a:rPr>
              <a:t>©2013 Microsoft Corporation. All rights reserved.</a:t>
            </a:r>
          </a:p>
        </p:txBody>
      </p:sp>
    </p:spTree>
    <p:extLst>
      <p:ext uri="{BB962C8B-B14F-4D97-AF65-F5344CB8AC3E}">
        <p14:creationId xmlns:p14="http://schemas.microsoft.com/office/powerpoint/2010/main" val="760915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4"/>
            <a:ext cx="11151917" cy="567848"/>
          </a:xfrm>
        </p:spPr>
        <p:txBody>
          <a:bodyPr/>
          <a:lstStyle>
            <a:lvl1pPr>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13"/>
            <a:ext cx="11151917" cy="149117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53828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Option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Presentation Title</a:t>
            </a:r>
          </a:p>
        </p:txBody>
      </p:sp>
      <p:sp>
        <p:nvSpPr>
          <p:cNvPr id="8"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Speaker Name</a:t>
            </a:r>
          </a:p>
          <a:p>
            <a:pPr marL="0" lvl="0" indent="0" algn="l" defTabSz="914462" rtl="0" eaLnBrk="1" latinLnBrk="0" hangingPunct="1">
              <a:lnSpc>
                <a:spcPct val="90000"/>
              </a:lnSpc>
              <a:spcBef>
                <a:spcPct val="20000"/>
              </a:spcBef>
              <a:buSzPct val="90000"/>
              <a:buFont typeface="Arial" pitchFamily="34" charset="0"/>
              <a:buNone/>
            </a:pPr>
            <a:r>
              <a:rPr lang="en-US" dirty="0" smtClean="0"/>
              <a:t>Speaker Title, Company</a:t>
            </a:r>
          </a:p>
          <a:p>
            <a:pPr marL="0" lvl="0" indent="0" algn="l" defTabSz="914462" rtl="0" eaLnBrk="1" latinLnBrk="0" hangingPunct="1">
              <a:lnSpc>
                <a:spcPct val="90000"/>
              </a:lnSpc>
              <a:spcBef>
                <a:spcPct val="20000"/>
              </a:spcBef>
              <a:buSzPct val="90000"/>
              <a:buFont typeface="Arial" pitchFamily="34" charset="0"/>
              <a:buNone/>
            </a:pPr>
            <a:r>
              <a:rPr lang="en-US" dirty="0" smtClean="0"/>
              <a:t>Contact Information</a:t>
            </a:r>
          </a:p>
        </p:txBody>
      </p:sp>
      <p:grpSp>
        <p:nvGrpSpPr>
          <p:cNvPr id="10" name="Group 9"/>
          <p:cNvGrpSpPr/>
          <p:nvPr userDrawn="1"/>
        </p:nvGrpSpPr>
        <p:grpSpPr>
          <a:xfrm>
            <a:off x="623392" y="383062"/>
            <a:ext cx="1632181" cy="594726"/>
            <a:chOff x="10186018" y="534632"/>
            <a:chExt cx="1706539" cy="621820"/>
          </a:xfrm>
        </p:grpSpPr>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2" name="TextBox 11"/>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067515478"/>
      </p:ext>
    </p:extLst>
  </p:cSld>
  <p:clrMapOvr>
    <a:masterClrMapping/>
  </p:clrMapOvr>
  <p:transition spd="slow">
    <p:push/>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Option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Presentation Title</a:t>
            </a:r>
          </a:p>
        </p:txBody>
      </p:sp>
      <p:sp>
        <p:nvSpPr>
          <p:cNvPr id="4"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Speaker Name</a:t>
            </a:r>
          </a:p>
          <a:p>
            <a:pPr marL="0" lvl="0" indent="0" algn="l" defTabSz="914462" rtl="0" eaLnBrk="1" latinLnBrk="0" hangingPunct="1">
              <a:lnSpc>
                <a:spcPct val="90000"/>
              </a:lnSpc>
              <a:spcBef>
                <a:spcPct val="20000"/>
              </a:spcBef>
              <a:buSzPct val="90000"/>
              <a:buFont typeface="Arial" pitchFamily="34" charset="0"/>
              <a:buNone/>
            </a:pPr>
            <a:r>
              <a:rPr lang="en-US" dirty="0" smtClean="0"/>
              <a:t>Speaker Title, Company</a:t>
            </a:r>
          </a:p>
          <a:p>
            <a:pPr marL="0" lvl="0" indent="0" algn="l" defTabSz="914462" rtl="0" eaLnBrk="1" latinLnBrk="0" hangingPunct="1">
              <a:lnSpc>
                <a:spcPct val="90000"/>
              </a:lnSpc>
              <a:spcBef>
                <a:spcPct val="20000"/>
              </a:spcBef>
              <a:buSzPct val="90000"/>
              <a:buFont typeface="Arial" pitchFamily="34" charset="0"/>
              <a:buNone/>
            </a:pPr>
            <a:r>
              <a:rPr lang="en-US" dirty="0" smtClean="0"/>
              <a:t>Contact Information</a:t>
            </a:r>
          </a:p>
        </p:txBody>
      </p:sp>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p:cNvGrpSpPr/>
          <p:nvPr userDrawn="1"/>
        </p:nvGrpSpPr>
        <p:grpSpPr>
          <a:xfrm>
            <a:off x="595040" y="308417"/>
            <a:ext cx="1632181" cy="594726"/>
            <a:chOff x="10186018" y="534632"/>
            <a:chExt cx="1706539" cy="621820"/>
          </a:xfrm>
        </p:grpSpPr>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0" name="TextBox 9"/>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2601906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grpId="1" nodeType="clickEffect">
                                  <p:stCondLst>
                                    <p:cond delay="500"/>
                                  </p:stCondLst>
                                  <p:childTnLst>
                                    <p:animMotion origin="layout" path="M 2.77778E-7 3.7037E-7 L 1.17344 3.7037E-7 " pathEditMode="relative" rAng="0" ptsTypes="AA">
                                      <p:cBhvr>
                                        <p:cTn id="10" dur="1000" spd="-100000" fill="hold"/>
                                        <p:tgtEl>
                                          <p:spTgt spid="5"/>
                                        </p:tgtEl>
                                        <p:attrNameLst>
                                          <p:attrName>ppt_x</p:attrName>
                                          <p:attrName>ppt_y</p:attrName>
                                        </p:attrNameLst>
                                      </p:cBhvr>
                                      <p:rCtr x="58663" y="0"/>
                                    </p:animMotion>
                                  </p:childTnLst>
                                </p:cTn>
                              </p:par>
                              <p:par>
                                <p:cTn id="11" presetID="1" presetClass="entr" presetSubtype="0" fill="hold" nodeType="withEffect">
                                  <p:stCondLst>
                                    <p:cond delay="500"/>
                                  </p:stCondLst>
                                  <p:childTnLst>
                                    <p:set>
                                      <p:cBhvr>
                                        <p:cTn id="12" dur="1" fill="hold">
                                          <p:stCondLst>
                                            <p:cond delay="0"/>
                                          </p:stCondLst>
                                        </p:cTn>
                                        <p:tgtEl>
                                          <p:spTgt spid="7"/>
                                        </p:tgtEl>
                                        <p:attrNameLst>
                                          <p:attrName>style.visibility</p:attrName>
                                        </p:attrNameLst>
                                      </p:cBhvr>
                                      <p:to>
                                        <p:strVal val="visible"/>
                                      </p:to>
                                    </p:set>
                                  </p:childTnLst>
                                </p:cTn>
                              </p:par>
                              <p:par>
                                <p:cTn id="13" presetID="63" presetClass="path" presetSubtype="0" accel="50000" decel="50000" fill="hold" nodeType="withEffect">
                                  <p:stCondLst>
                                    <p:cond delay="500"/>
                                  </p:stCondLst>
                                  <p:childTnLst>
                                    <p:animMotion origin="layout" path="M 5E-6 -1.60494E-6 L 1.41598 -1.60494E-6 " pathEditMode="relative" rAng="0" ptsTypes="AA">
                                      <p:cBhvr>
                                        <p:cTn id="14" dur="1000" spd="-100000" fill="hold"/>
                                        <p:tgtEl>
                                          <p:spTgt spid="7"/>
                                        </p:tgtEl>
                                        <p:attrNameLst>
                                          <p:attrName>ppt_x</p:attrName>
                                          <p:attrName>ppt_y</p:attrName>
                                        </p:attrNameLst>
                                      </p:cBhvr>
                                      <p:rCtr x="70799" y="0"/>
                                    </p:animMotion>
                                  </p:childTnLst>
                                </p:cTn>
                              </p:par>
                              <p:par>
                                <p:cTn id="15" presetID="1" presetClass="entr" presetSubtype="0" fill="hold" nodeType="withEffect">
                                  <p:stCondLst>
                                    <p:cond delay="500"/>
                                  </p:stCondLst>
                                  <p:childTnLst>
                                    <p:set>
                                      <p:cBhvr>
                                        <p:cTn id="16" dur="1" fill="hold">
                                          <p:stCondLst>
                                            <p:cond delay="0"/>
                                          </p:stCondLst>
                                        </p:cTn>
                                        <p:tgtEl>
                                          <p:spTgt spid="9"/>
                                        </p:tgtEl>
                                        <p:attrNameLst>
                                          <p:attrName>style.visibility</p:attrName>
                                        </p:attrNameLst>
                                      </p:cBhvr>
                                      <p:to>
                                        <p:strVal val="visible"/>
                                      </p:to>
                                    </p:set>
                                  </p:childTnLst>
                                </p:cTn>
                              </p:par>
                              <p:par>
                                <p:cTn id="17" presetID="63" presetClass="path" presetSubtype="0" accel="50000" decel="50000" fill="hold" nodeType="withEffect">
                                  <p:stCondLst>
                                    <p:cond delay="500"/>
                                  </p:stCondLst>
                                  <p:childTnLst>
                                    <p:animMotion origin="layout" path="M 2.5E-6 -3.20988E-6 L 0.67066 -3.20988E-6 " pathEditMode="relative" rAng="0" ptsTypes="AA">
                                      <p:cBhvr>
                                        <p:cTn id="18" dur="1000" spd="-100000" fill="hold"/>
                                        <p:tgtEl>
                                          <p:spTgt spid="9"/>
                                        </p:tgtEl>
                                        <p:attrNameLst>
                                          <p:attrName>ppt_x</p:attrName>
                                          <p:attrName>ppt_y</p:attrName>
                                        </p:attrNameLst>
                                      </p:cBhvr>
                                      <p:rCtr x="33524" y="0"/>
                                    </p:animMotion>
                                  </p:childTnLst>
                                </p:cTn>
                              </p:par>
                              <p:par>
                                <p:cTn id="19" presetID="1" presetClass="entr" presetSubtype="0" fill="hold" grpId="1" nodeType="withEffect">
                                  <p:stCondLst>
                                    <p:cond delay="500"/>
                                  </p:stCondLst>
                                  <p:childTnLst>
                                    <p:set>
                                      <p:cBhvr>
                                        <p:cTn id="20" dur="1" fill="hold">
                                          <p:stCondLst>
                                            <p:cond delay="0"/>
                                          </p:stCondLst>
                                        </p:cTn>
                                        <p:tgtEl>
                                          <p:spTgt spid="6"/>
                                        </p:tgtEl>
                                        <p:attrNameLst>
                                          <p:attrName>style.visibility</p:attrName>
                                        </p:attrNameLst>
                                      </p:cBhvr>
                                      <p:to>
                                        <p:strVal val="visible"/>
                                      </p:to>
                                    </p:set>
                                  </p:childTnLst>
                                </p:cTn>
                              </p:par>
                              <p:par>
                                <p:cTn id="21" presetID="35" presetClass="path" presetSubtype="0" accel="50000" decel="50000" fill="hold" grpId="0" nodeType="withEffect">
                                  <p:stCondLst>
                                    <p:cond delay="500"/>
                                  </p:stCondLst>
                                  <p:childTnLst>
                                    <p:animMotion origin="layout" path="M -3.33333E-6 -1.23457E-7 L 1.175 -1.23457E-7 " pathEditMode="relative" rAng="0" ptsTypes="AA">
                                      <p:cBhvr>
                                        <p:cTn id="22" dur="1000" spd="-100000" fill="hold"/>
                                        <p:tgtEl>
                                          <p:spTgt spid="6"/>
                                        </p:tgtEl>
                                        <p:attrNameLst>
                                          <p:attrName>ppt_x</p:attrName>
                                          <p:attrName>ppt_y</p:attrName>
                                        </p:attrNameLst>
                                      </p:cBhvr>
                                      <p:rCtr x="58750" y="0"/>
                                    </p:animMotion>
                                  </p:childTnLst>
                                </p:cTn>
                              </p:par>
                              <p:par>
                                <p:cTn id="23" presetID="1" presetClass="entr" presetSubtype="0" fill="hold" grpId="1" nodeType="withEffect">
                                  <p:stCondLst>
                                    <p:cond delay="500"/>
                                  </p:stCondLst>
                                  <p:childTnLst>
                                    <p:set>
                                      <p:cBhvr>
                                        <p:cTn id="24" dur="1" fill="hold">
                                          <p:stCondLst>
                                            <p:cond delay="0"/>
                                          </p:stCondLst>
                                        </p:cTn>
                                        <p:tgtEl>
                                          <p:spTgt spid="4"/>
                                        </p:tgtEl>
                                        <p:attrNameLst>
                                          <p:attrName>style.visibility</p:attrName>
                                        </p:attrNameLst>
                                      </p:cBhvr>
                                      <p:to>
                                        <p:strVal val="visible"/>
                                      </p:to>
                                    </p:set>
                                  </p:childTnLst>
                                </p:cTn>
                              </p:par>
                              <p:par>
                                <p:cTn id="25" presetID="35" presetClass="path" presetSubtype="0" accel="50000" decel="50000" fill="hold" grpId="0" nodeType="withEffect">
                                  <p:stCondLst>
                                    <p:cond delay="500"/>
                                  </p:stCondLst>
                                  <p:childTnLst>
                                    <p:animMotion origin="layout" path="M -3.33333E-6 -4.44444E-6 L 1.17622 -4.44444E-6 " pathEditMode="relative" rAng="0" ptsTypes="AA">
                                      <p:cBhvr>
                                        <p:cTn id="26" dur="1000" spd="-100000" fill="hold"/>
                                        <p:tgtEl>
                                          <p:spTgt spid="4"/>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6"/>
                        </p:tgtEl>
                        <p:attrNameLst>
                          <p:attrName>ppt_x</p:attrName>
                          <p:attrName>ppt_y</p:attrName>
                        </p:attrNameLst>
                      </p:cBhvr>
                      <p:rCtr x="58750" y="0"/>
                    </p:animMotion>
                  </p:childTnLst>
                </p:cTn>
              </p:par>
            </p:tnLst>
          </p:tmpl>
        </p:tmplLst>
      </p:bldP>
      <p:bldP spid="6" grpId="1">
        <p:tmplLst>
          <p:tmpl>
            <p:tnLst>
              <p:par>
                <p:cTn presetID="1" presetClass="entr" presetSubtype="0" fill="hold" nodeType="withEffect">
                  <p:stCondLst>
                    <p:cond delay="50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4"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4"/>
                        </p:tgtEl>
                        <p:attrNameLst>
                          <p:attrName>ppt_x</p:attrName>
                          <p:attrName>ppt_y</p:attrName>
                        </p:attrNameLst>
                      </p:cBhvr>
                      <p:rCtr x="58802" y="0"/>
                    </p:animMotion>
                  </p:childTnLst>
                </p:cTn>
              </p:par>
            </p:tnLst>
          </p:tmpl>
        </p:tmplLst>
      </p:bldP>
      <p:bldP spid="4" grpId="1">
        <p:tmplLst>
          <p:tmpl>
            <p:tnLst>
              <p:par>
                <p:cTn presetID="1" presetClass="entr" presetSubtype="0" fill="hold" nodeType="withEffect">
                  <p:stCondLst>
                    <p:cond delay="500"/>
                  </p:stCondLst>
                  <p:childTnLst>
                    <p:set>
                      <p:cBhvr>
                        <p:cTn dur="1" fill="hold">
                          <p:stCondLst>
                            <p:cond delay="0"/>
                          </p:stCondLst>
                        </p:cTn>
                        <p:tgtEl>
                          <p:spTgt spid="4"/>
                        </p:tgtEl>
                        <p:attrNameLst>
                          <p:attrName>style.visibility</p:attrName>
                        </p:attrNameLst>
                      </p:cBhvr>
                      <p:to>
                        <p:strVal val="visible"/>
                      </p:to>
                    </p:se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Agenda</a:t>
            </a:r>
            <a:endParaRPr lang="en-US" dirty="0"/>
          </a:p>
        </p:txBody>
      </p:sp>
      <p:sp>
        <p:nvSpPr>
          <p:cNvPr id="11" name="Content Placeholder 12"/>
          <p:cNvSpPr>
            <a:spLocks noGrp="1"/>
          </p:cNvSpPr>
          <p:nvPr>
            <p:ph sz="quarter" idx="10" hasCustomPrompt="1"/>
          </p:nvPr>
        </p:nvSpPr>
        <p:spPr>
          <a:xfrm>
            <a:off x="624417" y="1797051"/>
            <a:ext cx="8735484" cy="4320117"/>
          </a:xfrm>
        </p:spPr>
        <p:txBody>
          <a:bodyPr/>
          <a:lstStyle>
            <a:lvl1pPr marL="0" indent="0">
              <a:buNone/>
              <a:tabLst>
                <a:tab pos="7604949" algn="l"/>
              </a:tabLst>
              <a:defRPr sz="4000" baseline="0">
                <a:solidFill>
                  <a:schemeClr val="accent2"/>
                </a:solidFill>
              </a:defRPr>
            </a:lvl1pPr>
            <a:lvl2pPr marL="0" indent="0">
              <a:buNone/>
              <a:tabLst>
                <a:tab pos="7604949" algn="l"/>
              </a:tabLst>
              <a:defRPr sz="2000">
                <a:latin typeface="+mn-lt"/>
              </a:defRPr>
            </a:lvl2pPr>
            <a:lvl3pPr marL="460424" indent="-230213">
              <a:tabLst>
                <a:tab pos="7604949" algn="l"/>
              </a:tabLst>
              <a:defRPr sz="2000" baseline="0">
                <a:latin typeface="+mn-lt"/>
              </a:defRPr>
            </a:lvl3pPr>
          </a:lstStyle>
          <a:p>
            <a:pPr lvl="0"/>
            <a:r>
              <a:rPr lang="en-US" dirty="0" smtClean="0"/>
              <a:t>Topic	xx</a:t>
            </a:r>
          </a:p>
          <a:p>
            <a:pPr lvl="1"/>
            <a:r>
              <a:rPr lang="en-US" dirty="0" smtClean="0"/>
              <a:t>Subtopic	xx</a:t>
            </a:r>
          </a:p>
          <a:p>
            <a:pPr lvl="0"/>
            <a:r>
              <a:rPr lang="en-US" dirty="0" smtClean="0"/>
              <a:t>Topic	xx</a:t>
            </a:r>
          </a:p>
          <a:p>
            <a:pPr lvl="1"/>
            <a:r>
              <a:rPr lang="en-US" dirty="0" smtClean="0"/>
              <a:t>Subtopic	xx</a:t>
            </a:r>
          </a:p>
        </p:txBody>
      </p:sp>
      <p:sp>
        <p:nvSpPr>
          <p:cNvPr id="12" name="Rectangle 11"/>
          <p:cNvSpPr/>
          <p:nvPr userDrawn="1"/>
        </p:nvSpPr>
        <p:spPr bwMode="auto">
          <a:xfrm>
            <a:off x="9457267" y="1797052"/>
            <a:ext cx="2110317" cy="210184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52" tIns="45727" rIns="45727" bIns="91452" numCol="1" spcCol="0" rtlCol="0" fromWordArt="0" anchor="b" anchorCtr="0" forceAA="0" compatLnSpc="1">
            <a:prstTxWarp prst="textNoShape">
              <a:avLst/>
            </a:prstTxWarp>
            <a:noAutofit/>
          </a:bodyPr>
          <a:lstStyle/>
          <a:p>
            <a:pPr algn="ctr" defTabSz="914198" fontAlgn="base">
              <a:spcBef>
                <a:spcPct val="0"/>
              </a:spcBef>
              <a:spcAft>
                <a:spcPct val="0"/>
              </a:spcAft>
            </a:pPr>
            <a:endParaRPr lang="en-US" sz="1867" spc="-51"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3075" name="Picture 3" descr="C:\Temp\Agenda.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185388" y="2224213"/>
            <a:ext cx="642016" cy="1276796"/>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userDrawn="1"/>
        </p:nvSpPr>
        <p:spPr>
          <a:xfrm>
            <a:off x="9573733" y="3545586"/>
            <a:ext cx="819135" cy="287323"/>
          </a:xfrm>
          <a:prstGeom prst="rect">
            <a:avLst/>
          </a:prstGeom>
          <a:noFill/>
        </p:spPr>
        <p:txBody>
          <a:bodyPr wrap="none" lIns="0" tIns="0" rIns="0" bIns="0" rtlCol="0">
            <a:spAutoFit/>
          </a:bodyPr>
          <a:lstStyle/>
          <a:p>
            <a:pPr defTabSz="914462"/>
            <a:r>
              <a:rPr lang="en-US" sz="1867" dirty="0" smtClean="0">
                <a:solidFill>
                  <a:srgbClr val="FFFFFF"/>
                </a:solidFill>
              </a:rPr>
              <a:t>Agenda</a:t>
            </a:r>
          </a:p>
        </p:txBody>
      </p:sp>
    </p:spTree>
    <p:extLst>
      <p:ext uri="{BB962C8B-B14F-4D97-AF65-F5344CB8AC3E}">
        <p14:creationId xmlns:p14="http://schemas.microsoft.com/office/powerpoint/2010/main" val="24051582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afterEffect">
                                  <p:stCondLst>
                                    <p:cond delay="0"/>
                                  </p:stCondLst>
                                  <p:childTnLst>
                                    <p:animMotion origin="layout" path="M 3.70409E-6 -1.11111E-6 L 3.70409E-6 -0.05393 " pathEditMode="relative" rAng="0" ptsTypes="AA">
                                      <p:cBhvr>
                                        <p:cTn id="6" dur="500" fill="hold"/>
                                        <p:tgtEl>
                                          <p:spTgt spid="3075"/>
                                        </p:tgtEl>
                                        <p:attrNameLst>
                                          <p:attrName>ppt_x</p:attrName>
                                          <p:attrName>ppt_y</p:attrName>
                                        </p:attrNameLst>
                                      </p:cBhvr>
                                      <p:rCtr x="0" y="-2708"/>
                                    </p:animMotion>
                                  </p:childTnLst>
                                </p:cTn>
                              </p:par>
                              <p:par>
                                <p:cTn id="7" presetID="1" presetClass="entr" presetSubtype="0" fill="hold" grpId="0" nodeType="withEffect">
                                  <p:stCondLst>
                                    <p:cond delay="500"/>
                                  </p:stCondLst>
                                  <p:childTnLst>
                                    <p:set>
                                      <p:cBhvr>
                                        <p:cTn id="8" dur="1" fill="hold">
                                          <p:stCondLst>
                                            <p:cond delay="0"/>
                                          </p:stCondLst>
                                        </p:cTn>
                                        <p:tgtEl>
                                          <p:spTgt spid="14"/>
                                        </p:tgtEl>
                                        <p:attrNameLst>
                                          <p:attrName>style.visibility</p:attrName>
                                        </p:attrNameLst>
                                      </p:cBhvr>
                                      <p:to>
                                        <p:strVal val="visible"/>
                                      </p:to>
                                    </p:set>
                                  </p:childTnLst>
                                </p:cTn>
                              </p:par>
                              <p:par>
                                <p:cTn id="9" presetID="42" presetClass="path" presetSubtype="0" accel="50000" decel="50000" fill="hold" grpId="1" nodeType="withEffect">
                                  <p:stCondLst>
                                    <p:cond delay="500"/>
                                  </p:stCondLst>
                                  <p:childTnLst>
                                    <p:animMotion origin="layout" path="M -4.17296E-6 2.96296E-6 L -4.17296E-6 0.04722 " pathEditMode="relative" rAng="0" ptsTypes="AA">
                                      <p:cBhvr>
                                        <p:cTn id="10" dur="500" spd="-100000" fill="hold"/>
                                        <p:tgtEl>
                                          <p:spTgt spid="14"/>
                                        </p:tgtEl>
                                        <p:attrNameLst>
                                          <p:attrName>ppt_x</p:attrName>
                                          <p:attrName>ppt_y</p:attrName>
                                        </p:attrNameLst>
                                      </p:cBhvr>
                                      <p:rCtr x="0" y="236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729119" y="1950828"/>
            <a:ext cx="10794093" cy="1523493"/>
          </a:xfrm>
        </p:spPr>
        <p:txBody>
          <a:bodyPr anchor="ctr" anchorCtr="0">
            <a:noAutofit/>
          </a:bodyPr>
          <a:lstStyle>
            <a:lvl1pPr>
              <a:lnSpc>
                <a:spcPct val="90000"/>
              </a:lnSpc>
              <a:defRPr sz="4900" b="1"/>
            </a:lvl1pPr>
          </a:lstStyle>
          <a:p>
            <a:r>
              <a:rPr lang="en-US" dirty="0" smtClean="0"/>
              <a:t>Click to edit Master title style</a:t>
            </a:r>
            <a:endParaRPr lang="en-US" dirty="0"/>
          </a:p>
        </p:txBody>
      </p:sp>
    </p:spTree>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pter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4"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11"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userDrawn="1"/>
        </p:nvGrpSpPr>
        <p:grpSpPr>
          <a:xfrm>
            <a:off x="623392" y="308417"/>
            <a:ext cx="1632181" cy="602694"/>
            <a:chOff x="10186018" y="534632"/>
            <a:chExt cx="1706539" cy="630151"/>
          </a:xfrm>
        </p:grpSpPr>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8" name="TextBox 7"/>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84476240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5"/>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4"/>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6"/>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11"/>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tmplLst>
          <p:tmpl>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6"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6"/>
                        </p:tgtEl>
                        <p:attrNameLst>
                          <p:attrName>ppt_x</p:attrName>
                          <p:attrName>ppt_y</p:attrName>
                        </p:attrNameLst>
                      </p:cBhvr>
                      <p:rCtr x="61706" y="0"/>
                    </p:animMotion>
                  </p:childTnLst>
                </p:cTn>
              </p:par>
            </p:tnLst>
          </p:tmpl>
        </p:tmplLst>
      </p:bldP>
      <p:bldP spid="4" grpId="0">
        <p:tmplLst>
          <p:tmpl>
            <p:tnLst>
              <p:par>
                <p:cTn presetID="1"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childTnLst>
                </p:cTn>
              </p:par>
            </p:tnLst>
          </p:tmpl>
        </p:tmplLst>
      </p:bldP>
      <p:bldP spid="4"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4"/>
                        </p:tgtEl>
                        <p:attrNameLst>
                          <p:attrName>ppt_x</p:attrName>
                          <p:attrName>ppt_y</p:attrName>
                        </p:attrNameLst>
                      </p:cBhvr>
                      <p:rCtr x="61758" y="0"/>
                    </p:animMotion>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hapter Title Dark Teal">
    <p:bg>
      <p:bgPr>
        <a:solidFill>
          <a:srgbClr val="008272"/>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60271377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pter Title Plum">
    <p:bg>
      <p:bgPr>
        <a:solidFill>
          <a:srgbClr val="B4009E"/>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367693852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2543266781"/>
      </p:ext>
    </p:extLst>
  </p:cSld>
  <p:clrMapOvr>
    <a:masterClrMapping/>
  </p:clrMapOvr>
  <p:transition spd="slow">
    <p:push/>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ark Teal">
    <p:bg>
      <p:bgPr>
        <a:solidFill>
          <a:srgbClr val="00827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1195923335"/>
      </p:ext>
    </p:extLst>
  </p:cSld>
  <p:clrMapOvr>
    <a:masterClrMapping/>
  </p:clrMapOvr>
  <p:transition spd="slow">
    <p:push/>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lum">
    <p:bg>
      <p:bgPr>
        <a:solidFill>
          <a:srgbClr val="B4009E"/>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4166084906"/>
      </p:ext>
    </p:extLst>
  </p:cSld>
  <p:clrMapOvr>
    <a:masterClrMapping/>
  </p:clrMapOvr>
  <p:transition spd="slow">
    <p:push/>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Content Placeholder 12"/>
          <p:cNvSpPr>
            <a:spLocks noGrp="1"/>
          </p:cNvSpPr>
          <p:nvPr>
            <p:ph sz="quarter" idx="10"/>
          </p:nvPr>
        </p:nvSpPr>
        <p:spPr>
          <a:xfrm>
            <a:off x="624418" y="1797051"/>
            <a:ext cx="10943167"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009231823"/>
      </p:ext>
    </p:extLst>
  </p:cSld>
  <p:clrMapOvr>
    <a:masterClrMapping/>
  </p:clrMapOvr>
  <p:transition spd="slow">
    <p:push dir="u"/>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413471749"/>
      </p:ext>
    </p:extLst>
  </p:cSld>
  <p:clrMapOvr>
    <a:masterClrMapping/>
  </p:clrMapOvr>
  <p:transition spd="slow">
    <p:push dir="u"/>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68035597"/>
      </p:ext>
    </p:extLst>
  </p:cSld>
  <p:clrMapOvr>
    <a:masterClrMapping/>
  </p:clrMapOvr>
  <p:transition spd="slow">
    <p:push dir="u"/>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5" name="Content Placeholder 12"/>
          <p:cNvSpPr>
            <a:spLocks noGrp="1"/>
          </p:cNvSpPr>
          <p:nvPr>
            <p:ph sz="quarter" idx="10"/>
          </p:nvPr>
        </p:nvSpPr>
        <p:spPr>
          <a:xfrm>
            <a:off x="624418" y="1797051"/>
            <a:ext cx="5399556"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
        <p:nvSpPr>
          <p:cNvPr id="7" name="Content Placeholder 12"/>
          <p:cNvSpPr>
            <a:spLocks noGrp="1"/>
          </p:cNvSpPr>
          <p:nvPr>
            <p:ph sz="quarter" idx="11"/>
          </p:nvPr>
        </p:nvSpPr>
        <p:spPr>
          <a:xfrm>
            <a:off x="6160908" y="1797050"/>
            <a:ext cx="5406677" cy="4320116"/>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4266619398"/>
      </p:ext>
    </p:extLst>
  </p:cSld>
  <p:clrMapOvr>
    <a:masterClrMapping/>
  </p:clrMapOvr>
  <p:transition spd="slow">
    <p:push dir="u"/>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623248"/>
          </a:xfrm>
        </p:spPr>
        <p:txBody>
          <a:bodyPr/>
          <a:lstStyle>
            <a:lvl1pPr>
              <a:defRPr/>
            </a:lvl1p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519248" y="1447810"/>
            <a:ext cx="11151917" cy="2031325"/>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Metro Blocks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3" name="Content Placeholder 12"/>
          <p:cNvSpPr>
            <a:spLocks noGrp="1"/>
          </p:cNvSpPr>
          <p:nvPr>
            <p:ph sz="quarter" idx="10"/>
          </p:nvPr>
        </p:nvSpPr>
        <p:spPr>
          <a:xfrm>
            <a:off x="624417" y="1797050"/>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
        <p:nvSpPr>
          <p:cNvPr id="4" name="Picture Placeholder 3"/>
          <p:cNvSpPr>
            <a:spLocks noGrp="1"/>
          </p:cNvSpPr>
          <p:nvPr>
            <p:ph type="pic" sz="quarter" idx="11"/>
          </p:nvPr>
        </p:nvSpPr>
        <p:spPr>
          <a:xfrm>
            <a:off x="7247468" y="1797050"/>
            <a:ext cx="2112432" cy="2097175"/>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7050"/>
            <a:ext cx="2110317" cy="209717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867"/>
            <a:ext cx="2112432" cy="2112301"/>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546539" y="4000281"/>
            <a:ext cx="2021045" cy="2116887"/>
          </a:xfrm>
        </p:spPr>
        <p:txBody>
          <a:bodyPr/>
          <a:lstStyle/>
          <a:p>
            <a:r>
              <a:rPr lang="en-US" smtClean="0"/>
              <a:t>Click icon to add picture</a:t>
            </a:r>
            <a:endParaRPr lang="de-CH" dirty="0"/>
          </a:p>
        </p:txBody>
      </p:sp>
    </p:spTree>
    <p:extLst>
      <p:ext uri="{BB962C8B-B14F-4D97-AF65-F5344CB8AC3E}">
        <p14:creationId xmlns:p14="http://schemas.microsoft.com/office/powerpoint/2010/main" val="3618769855"/>
      </p:ext>
    </p:extLst>
  </p:cSld>
  <p:clrMapOvr>
    <a:masterClrMapping/>
  </p:clrMapOvr>
  <p:transition spd="slow">
    <p:push dir="u"/>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Metro Blocks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0"/>
            <a:ext cx="2112433" cy="2097175"/>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7050"/>
            <a:ext cx="2110317" cy="4320119"/>
          </a:xfrm>
        </p:spPr>
        <p:txBody>
          <a:bodyPr/>
          <a:lstStyle/>
          <a:p>
            <a:r>
              <a:rPr lang="en-US" smtClean="0"/>
              <a:t>Click icon to add picture</a:t>
            </a:r>
            <a:endParaRPr lang="de-CH"/>
          </a:p>
        </p:txBody>
      </p:sp>
      <p:sp>
        <p:nvSpPr>
          <p:cNvPr id="8" name="Picture Placeholder 3"/>
          <p:cNvSpPr>
            <a:spLocks noGrp="1"/>
          </p:cNvSpPr>
          <p:nvPr>
            <p:ph type="pic" sz="quarter" idx="13"/>
          </p:nvPr>
        </p:nvSpPr>
        <p:spPr>
          <a:xfrm>
            <a:off x="7247468" y="4004733"/>
            <a:ext cx="2112433" cy="2112435"/>
          </a:xfrm>
        </p:spPr>
        <p:txBody>
          <a:bodyPr/>
          <a:lstStyle/>
          <a:p>
            <a:r>
              <a:rPr lang="en-US" smtClean="0"/>
              <a:t>Click icon to add picture</a:t>
            </a:r>
            <a:endParaRPr lang="de-CH"/>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927064356"/>
      </p:ext>
    </p:extLst>
  </p:cSld>
  <p:clrMapOvr>
    <a:masterClrMapping/>
  </p:clrMapOvr>
  <p:transition spd="slow">
    <p:push dir="u"/>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Metro Blocks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6819"/>
            <a:ext cx="2112433" cy="4320348"/>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6820"/>
            <a:ext cx="2110317" cy="2112665"/>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457269" y="4004734"/>
            <a:ext cx="2110316" cy="2112433"/>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6819"/>
            <a:ext cx="6527800" cy="4320348"/>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791417586"/>
      </p:ext>
    </p:extLst>
  </p:cSld>
  <p:clrMapOvr>
    <a:masterClrMapping/>
  </p:clrMapOvr>
  <p:transition spd="slow">
    <p:push dir="u"/>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Metro Blocks 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49"/>
            <a:ext cx="4320117" cy="211243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734"/>
            <a:ext cx="2112432" cy="2112433"/>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457267" y="4000281"/>
            <a:ext cx="2110317" cy="2116887"/>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187438677"/>
      </p:ext>
    </p:extLst>
  </p:cSld>
  <p:clrMapOvr>
    <a:masterClrMapping/>
  </p:clrMapOvr>
  <p:transition spd="slow">
    <p:push dir="u"/>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Metro Blocks 5">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0"/>
            <a:ext cx="2112433" cy="2097175"/>
          </a:xfrm>
        </p:spPr>
        <p:txBody>
          <a:bodyPr/>
          <a:lstStyle/>
          <a:p>
            <a:r>
              <a:rPr lang="en-US" smtClean="0"/>
              <a:t>Click icon to add picture</a:t>
            </a:r>
            <a:endParaRPr lang="de-CH"/>
          </a:p>
        </p:txBody>
      </p:sp>
      <p:sp>
        <p:nvSpPr>
          <p:cNvPr id="5" name="Picture Placeholder 3"/>
          <p:cNvSpPr>
            <a:spLocks noGrp="1"/>
          </p:cNvSpPr>
          <p:nvPr>
            <p:ph type="pic" sz="quarter" idx="12"/>
          </p:nvPr>
        </p:nvSpPr>
        <p:spPr>
          <a:xfrm>
            <a:off x="9457268" y="1797050"/>
            <a:ext cx="2110317" cy="209717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867"/>
            <a:ext cx="4320117" cy="2112300"/>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256616101"/>
      </p:ext>
    </p:extLst>
  </p:cSld>
  <p:clrMapOvr>
    <a:masterClrMapping/>
  </p:clrMapOvr>
  <p:transition spd="slow">
    <p:push dir="u"/>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Metro Blocks 6">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1"/>
            <a:ext cx="4320117" cy="4320116"/>
          </a:xfrm>
        </p:spPr>
        <p:txBody>
          <a:bodyPr/>
          <a:lstStyle/>
          <a:p>
            <a:r>
              <a:rPr lang="en-US" smtClean="0"/>
              <a:t>Click icon to add picture</a:t>
            </a:r>
            <a:endParaRPr lang="de-CH"/>
          </a:p>
        </p:txBody>
      </p:sp>
      <p:sp>
        <p:nvSpPr>
          <p:cNvPr id="6"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222369491"/>
      </p:ext>
    </p:extLst>
  </p:cSld>
  <p:clrMapOvr>
    <a:masterClrMapping/>
  </p:clrMapOvr>
  <p:transition spd="slow">
    <p:push dir="u"/>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2"/>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520836" y="6298299"/>
            <a:ext cx="11176000" cy="30796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algn="ctr" defTabSz="914198" eaLnBrk="0" hangingPunct="0"/>
            <a:r>
              <a:rPr lang="en-US" sz="667" dirty="0">
                <a:gradFill>
                  <a:gsLst>
                    <a:gs pos="0">
                      <a:srgbClr val="FFFFFF"/>
                    </a:gs>
                    <a:gs pos="100000">
                      <a:srgbClr val="FFFFFF"/>
                    </a:gs>
                  </a:gsLst>
                  <a:lin ang="5400000" scaled="0"/>
                </a:gradFill>
                <a:cs typeface="Arial" charset="0"/>
              </a:rPr>
              <a:t>© </a:t>
            </a:r>
            <a:r>
              <a:rPr lang="en-US" sz="667" dirty="0" smtClean="0">
                <a:gradFill>
                  <a:gsLst>
                    <a:gs pos="0">
                      <a:srgbClr val="FFFFFF"/>
                    </a:gs>
                    <a:gs pos="100000">
                      <a:srgbClr val="FFFFFF"/>
                    </a:gs>
                  </a:gsLst>
                  <a:lin ang="5400000" scaled="0"/>
                </a:gradFill>
                <a:cs typeface="Arial" charset="0"/>
              </a:rPr>
              <a:t>2012 Microsoft </a:t>
            </a:r>
            <a:r>
              <a:rPr lang="en-US" sz="667" dirty="0">
                <a:gradFill>
                  <a:gsLst>
                    <a:gs pos="0">
                      <a:srgbClr val="FFFFFF"/>
                    </a:gs>
                    <a:gs pos="100000">
                      <a:srgbClr val="FFFFFF"/>
                    </a:gs>
                  </a:gsLst>
                  <a:lin ang="5400000" scaled="0"/>
                </a:gradFill>
                <a:cs typeface="Arial" charset="0"/>
              </a:rPr>
              <a:t>Corporation. All rights reserved. Microsoft, Windows, Windows Vista and other product names are or may be registered trademarks and/or trademarks in the U.S. and/or other countries.</a:t>
            </a:r>
          </a:p>
          <a:p>
            <a:pPr algn="ctr" defTabSz="914198" eaLnBrk="0" hangingPunct="0"/>
            <a:r>
              <a:rPr lang="en-US" sz="667" dirty="0">
                <a:gradFill>
                  <a:gsLst>
                    <a:gs pos="0">
                      <a:srgbClr val="FFFFFF"/>
                    </a:gs>
                    <a:gs pos="100000">
                      <a:srgbClr val="FFFFFF"/>
                    </a:gs>
                  </a:gsLst>
                  <a:lin ang="5400000" scaled="0"/>
                </a:gra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667" dirty="0" smtClean="0">
                <a:gradFill>
                  <a:gsLst>
                    <a:gs pos="0">
                      <a:srgbClr val="FFFFFF"/>
                    </a:gs>
                    <a:gs pos="100000">
                      <a:srgbClr val="FFFFFF"/>
                    </a:gs>
                  </a:gsLst>
                  <a:lin ang="5400000" scaled="0"/>
                </a:gradFill>
                <a:cs typeface="Arial" charset="0"/>
              </a:rPr>
              <a:t>MICROSOFT </a:t>
            </a:r>
            <a:r>
              <a:rPr lang="en-US" sz="667" dirty="0">
                <a:gradFill>
                  <a:gsLst>
                    <a:gs pos="0">
                      <a:srgbClr val="FFFFFF"/>
                    </a:gs>
                    <a:gs pos="100000">
                      <a:srgbClr val="FFFFFF"/>
                    </a:gs>
                  </a:gsLst>
                  <a:lin ang="5400000" scaled="0"/>
                </a:gradFill>
                <a:cs typeface="Arial" charset="0"/>
              </a:rPr>
              <a:t>MAKES NO WARRANTIES, EXPRESS, IMPLIED OR STATUTORY, AS TO THE INFORMATION IN THIS PRESENTATION.</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36920" y="1862325"/>
            <a:ext cx="8518161" cy="3133351"/>
          </a:xfrm>
          <a:prstGeom prst="rect">
            <a:avLst/>
          </a:prstGeom>
        </p:spPr>
      </p:pic>
    </p:spTree>
    <p:extLst>
      <p:ext uri="{BB962C8B-B14F-4D97-AF65-F5344CB8AC3E}">
        <p14:creationId xmlns:p14="http://schemas.microsoft.com/office/powerpoint/2010/main" val="831971168"/>
      </p:ext>
    </p:extLst>
  </p:cSld>
  <p:clrMapOvr>
    <a:masterClrMapping/>
  </p:clrMapOvr>
  <p:transition spd="slow">
    <p:push/>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4"/>
            <a:ext cx="7171401" cy="896552"/>
          </a:xfrm>
        </p:spPr>
        <p:txBody>
          <a:bodyPr wrap="square" lIns="0" tIns="0" rIns="0" bIns="0" anchor="ctr">
            <a:noAutofit/>
          </a:bodyPr>
          <a:lstStyle>
            <a:lvl1pPr>
              <a:lnSpc>
                <a:spcPct val="95000"/>
              </a:lnSpc>
              <a:spcBef>
                <a:spcPts val="0"/>
              </a:spcBef>
              <a:spcAft>
                <a:spcPts val="1600"/>
              </a:spcAft>
              <a:defRPr lang="en-US" sz="3529"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22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69241"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91440" tIns="0" rIns="91440" bIns="0"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867"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187670027"/>
      </p:ext>
    </p:extLst>
  </p:cSld>
  <p:clrMapOvr>
    <a:masterClrMapping/>
  </p:clrMapOvr>
  <p:timing>
    <p:tnLst>
      <p:par>
        <p:cTn id="1" dur="indefinite" restart="never" nodeType="tmRoot"/>
      </p:par>
    </p:tnLst>
  </p:timing>
  <p:extLst>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635917"/>
            <a:ext cx="2689275" cy="4929460"/>
          </a:xfrm>
        </p:spPr>
        <p:txBody>
          <a:bodyPr vert="horz" lIns="0" tIns="0" rIns="0" bIns="0" rtlCol="0">
            <a:noAutofit/>
          </a:bodyPr>
          <a:lstStyle>
            <a:lvl1pPr>
              <a:defRPr lang="en-US" sz="2353"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lIns="0" tIns="0" rIns="0" bIns="0"/>
          <a:lstStyle/>
          <a:p>
            <a:r>
              <a:rPr lang="en-US" dirty="0" smtClean="0"/>
              <a:t>Click to edit master title style</a:t>
            </a:r>
            <a:endParaRPr lang="en-US" dirty="0"/>
          </a:p>
        </p:txBody>
      </p:sp>
    </p:spTree>
    <p:extLst>
      <p:ext uri="{BB962C8B-B14F-4D97-AF65-F5344CB8AC3E}">
        <p14:creationId xmlns:p14="http://schemas.microsoft.com/office/powerpoint/2010/main" val="48834477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ext Only_Large">
    <p:bg>
      <p:bgPr>
        <a:solidFill>
          <a:srgbClr val="505050"/>
        </a:solid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65666" y="2084174"/>
            <a:ext cx="9860673" cy="488852"/>
          </a:xfrm>
        </p:spPr>
        <p:txBody>
          <a:bodyPr/>
          <a:lstStyle>
            <a:lvl1pPr>
              <a:defRPr sz="3529"/>
            </a:lvl1pPr>
          </a:lstStyle>
          <a:p>
            <a:r>
              <a:rPr lang="en-US" dirty="0" smtClean="0"/>
              <a:t>Click to edit master title style</a:t>
            </a:r>
            <a:endParaRPr lang="en-US" dirty="0"/>
          </a:p>
        </p:txBody>
      </p:sp>
    </p:spTree>
    <p:extLst>
      <p:ext uri="{BB962C8B-B14F-4D97-AF65-F5344CB8AC3E}">
        <p14:creationId xmlns:p14="http://schemas.microsoft.com/office/powerpoint/2010/main" val="3840242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Content Placeholder 2"/>
          <p:cNvSpPr>
            <a:spLocks noGrp="1"/>
          </p:cNvSpPr>
          <p:nvPr>
            <p:ph idx="1"/>
          </p:nvPr>
        </p:nvSpPr>
        <p:spPr>
          <a:xfrm>
            <a:off x="481148" y="1428767"/>
            <a:ext cx="11151917" cy="2031325"/>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1_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j-lt"/>
              </a:defRPr>
            </a:lvl1pPr>
          </a:lstStyle>
          <a:p>
            <a:r>
              <a:rPr lang="en-US" dirty="0" smtClean="0"/>
              <a:t>Click to edit Master title style</a:t>
            </a:r>
            <a:endParaRPr lang="en-GB" dirty="0"/>
          </a:p>
        </p:txBody>
      </p:sp>
      <p:sp>
        <p:nvSpPr>
          <p:cNvPr id="3" name="Text Placeholder 2"/>
          <p:cNvSpPr>
            <a:spLocks noGrp="1"/>
          </p:cNvSpPr>
          <p:nvPr>
            <p:ph type="body"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Footer Placeholder 3"/>
          <p:cNvSpPr>
            <a:spLocks noGrp="1"/>
          </p:cNvSpPr>
          <p:nvPr>
            <p:ph type="ftr" sz="quarter" idx="10"/>
          </p:nvPr>
        </p:nvSpPr>
        <p:spPr>
          <a:xfrm>
            <a:off x="812802" y="6248216"/>
            <a:ext cx="7228111" cy="365125"/>
          </a:xfrm>
          <a:prstGeom prst="rect">
            <a:avLst/>
          </a:prstGeom>
        </p:spPr>
        <p:txBody>
          <a:bodyPr/>
          <a:lstStyle>
            <a:lvl1pPr>
              <a:defRPr/>
            </a:lvl1pPr>
          </a:lstStyle>
          <a:p>
            <a:pPr defTabSz="914462"/>
            <a:endParaRPr lang="en-GB" sz="1867">
              <a:solidFill>
                <a:srgbClr val="505050"/>
              </a:solidFill>
            </a:endParaRPr>
          </a:p>
        </p:txBody>
      </p:sp>
      <p:sp>
        <p:nvSpPr>
          <p:cNvPr id="5" name="Slide Number Placeholder 4"/>
          <p:cNvSpPr>
            <a:spLocks noGrp="1"/>
          </p:cNvSpPr>
          <p:nvPr>
            <p:ph type="sldNum" sz="quarter" idx="11"/>
          </p:nvPr>
        </p:nvSpPr>
        <p:spPr>
          <a:xfrm>
            <a:off x="0" y="1272223"/>
            <a:ext cx="711200" cy="244476"/>
          </a:xfrm>
          <a:prstGeom prst="rect">
            <a:avLst/>
          </a:prstGeom>
        </p:spPr>
        <p:txBody>
          <a:bodyPr/>
          <a:lstStyle>
            <a:lvl1pPr>
              <a:defRPr/>
            </a:lvl1pPr>
          </a:lstStyle>
          <a:p>
            <a:pPr defTabSz="914462"/>
            <a:fld id="{8BAA82A5-D41F-40B6-864A-06BCCF57D3E7}" type="slidenum">
              <a:rPr lang="en-GB" sz="1867" smtClean="0">
                <a:solidFill>
                  <a:srgbClr val="505050"/>
                </a:solidFill>
              </a:rPr>
              <a:pPr defTabSz="914462"/>
              <a:t>‹#›</a:t>
            </a:fld>
            <a:endParaRPr lang="en-GB" sz="1867">
              <a:solidFill>
                <a:srgbClr val="505050"/>
              </a:solidFill>
            </a:endParaRPr>
          </a:p>
        </p:txBody>
      </p:sp>
      <p:sp>
        <p:nvSpPr>
          <p:cNvPr id="6" name="Date Placeholder 5"/>
          <p:cNvSpPr>
            <a:spLocks noGrp="1"/>
          </p:cNvSpPr>
          <p:nvPr>
            <p:ph type="dt" sz="half" idx="12"/>
          </p:nvPr>
        </p:nvSpPr>
        <p:spPr>
          <a:xfrm>
            <a:off x="8128000" y="6248411"/>
            <a:ext cx="3556000" cy="365125"/>
          </a:xfrm>
          <a:prstGeom prst="rect">
            <a:avLst/>
          </a:prstGeom>
        </p:spPr>
        <p:txBody>
          <a:bodyPr/>
          <a:lstStyle>
            <a:lvl1pPr>
              <a:defRPr/>
            </a:lvl1pPr>
          </a:lstStyle>
          <a:p>
            <a:pPr defTabSz="914462"/>
            <a:endParaRPr lang="en-GB" sz="1867">
              <a:solidFill>
                <a:srgbClr val="505050"/>
              </a:solidFill>
            </a:endParaRPr>
          </a:p>
        </p:txBody>
      </p:sp>
    </p:spTree>
    <p:extLst>
      <p:ext uri="{BB962C8B-B14F-4D97-AF65-F5344CB8AC3E}">
        <p14:creationId xmlns:p14="http://schemas.microsoft.com/office/powerpoint/2010/main" val="2732935169"/>
      </p:ext>
    </p:extLst>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Option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Presentation Title</a:t>
            </a:r>
          </a:p>
        </p:txBody>
      </p:sp>
      <p:sp>
        <p:nvSpPr>
          <p:cNvPr id="8"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Speaker Name</a:t>
            </a:r>
          </a:p>
          <a:p>
            <a:pPr marL="0" lvl="0" indent="0" algn="l" defTabSz="914462" rtl="0" eaLnBrk="1" latinLnBrk="0" hangingPunct="1">
              <a:lnSpc>
                <a:spcPct val="90000"/>
              </a:lnSpc>
              <a:spcBef>
                <a:spcPct val="20000"/>
              </a:spcBef>
              <a:buSzPct val="90000"/>
              <a:buFont typeface="Arial" pitchFamily="34" charset="0"/>
              <a:buNone/>
            </a:pPr>
            <a:r>
              <a:rPr lang="en-US" dirty="0" smtClean="0"/>
              <a:t>Speaker Title, Company</a:t>
            </a:r>
          </a:p>
          <a:p>
            <a:pPr marL="0" lvl="0" indent="0" algn="l" defTabSz="914462" rtl="0" eaLnBrk="1" latinLnBrk="0" hangingPunct="1">
              <a:lnSpc>
                <a:spcPct val="90000"/>
              </a:lnSpc>
              <a:spcBef>
                <a:spcPct val="20000"/>
              </a:spcBef>
              <a:buSzPct val="90000"/>
              <a:buFont typeface="Arial" pitchFamily="34" charset="0"/>
              <a:buNone/>
            </a:pPr>
            <a:r>
              <a:rPr lang="en-US" dirty="0" smtClean="0"/>
              <a:t>Contact Information</a:t>
            </a:r>
          </a:p>
        </p:txBody>
      </p:sp>
      <p:grpSp>
        <p:nvGrpSpPr>
          <p:cNvPr id="10" name="Group 9"/>
          <p:cNvGrpSpPr/>
          <p:nvPr userDrawn="1"/>
        </p:nvGrpSpPr>
        <p:grpSpPr>
          <a:xfrm>
            <a:off x="623392" y="383062"/>
            <a:ext cx="1632181" cy="594726"/>
            <a:chOff x="10186018" y="534632"/>
            <a:chExt cx="1706539" cy="621820"/>
          </a:xfrm>
        </p:grpSpPr>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2" name="TextBox 11"/>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127063852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grpId="1" nodeType="withEffect">
                                  <p:stCondLst>
                                    <p:cond delay="500"/>
                                  </p:stCondLst>
                                  <p:childTnLst>
                                    <p:animMotion origin="layout" path="M 2.77778E-7 3.7037E-7 L 1.17344 3.7037E-7 " pathEditMode="relative" rAng="0" ptsTypes="AA">
                                      <p:cBhvr>
                                        <p:cTn id="8" dur="1000" spd="-100000" fill="hold"/>
                                        <p:tgtEl>
                                          <p:spTgt spid="5"/>
                                        </p:tgtEl>
                                        <p:attrNameLst>
                                          <p:attrName>ppt_x</p:attrName>
                                          <p:attrName>ppt_y</p:attrName>
                                        </p:attrNameLst>
                                      </p:cBhvr>
                                      <p:rCtr x="58663" y="0"/>
                                    </p:animMotion>
                                  </p:childTnLst>
                                </p:cTn>
                              </p:par>
                              <p:par>
                                <p:cTn id="9" presetID="1" presetClass="entr" presetSubtype="0" fill="hold" nodeType="withEffect">
                                  <p:stCondLst>
                                    <p:cond delay="500"/>
                                  </p:stCondLst>
                                  <p:childTnLst>
                                    <p:set>
                                      <p:cBhvr>
                                        <p:cTn id="10" dur="1" fill="hold">
                                          <p:stCondLst>
                                            <p:cond delay="0"/>
                                          </p:stCondLst>
                                        </p:cTn>
                                        <p:tgtEl>
                                          <p:spTgt spid="10"/>
                                        </p:tgtEl>
                                        <p:attrNameLst>
                                          <p:attrName>style.visibility</p:attrName>
                                        </p:attrNameLst>
                                      </p:cBhvr>
                                      <p:to>
                                        <p:strVal val="visible"/>
                                      </p:to>
                                    </p:set>
                                  </p:childTnLst>
                                </p:cTn>
                              </p:par>
                              <p:par>
                                <p:cTn id="11" presetID="63" presetClass="path" presetSubtype="0" accel="50000" decel="50000" fill="hold" nodeType="withEffect">
                                  <p:stCondLst>
                                    <p:cond delay="500"/>
                                  </p:stCondLst>
                                  <p:childTnLst>
                                    <p:animMotion origin="layout" path="M 4.44444E-6 -4.07407E-6 L 1.40572 -4.07407E-6 " pathEditMode="relative" rAng="0" ptsTypes="AA">
                                      <p:cBhvr>
                                        <p:cTn id="12" dur="1000" spd="-100000" fill="hold"/>
                                        <p:tgtEl>
                                          <p:spTgt spid="10"/>
                                        </p:tgtEl>
                                        <p:attrNameLst>
                                          <p:attrName>ppt_x</p:attrName>
                                          <p:attrName>ppt_y</p:attrName>
                                        </p:attrNameLst>
                                      </p:cBhvr>
                                      <p:rCtr x="70278" y="0"/>
                                    </p:animMotion>
                                  </p:childTnLst>
                                </p:cTn>
                              </p:par>
                              <p:par>
                                <p:cTn id="13" presetID="1" presetClass="entr" presetSubtype="0" fill="hold" nodeType="withEffect">
                                  <p:stCondLst>
                                    <p:cond delay="500"/>
                                  </p:stCondLst>
                                  <p:childTnLst>
                                    <p:set>
                                      <p:cBhvr>
                                        <p:cTn id="14" dur="1" fill="hold">
                                          <p:stCondLst>
                                            <p:cond delay="0"/>
                                          </p:stCondLst>
                                        </p:cTn>
                                        <p:tgtEl>
                                          <p:spTgt spid="9"/>
                                        </p:tgtEl>
                                        <p:attrNameLst>
                                          <p:attrName>style.visibility</p:attrName>
                                        </p:attrNameLst>
                                      </p:cBhvr>
                                      <p:to>
                                        <p:strVal val="visible"/>
                                      </p:to>
                                    </p:set>
                                  </p:childTnLst>
                                </p:cTn>
                              </p:par>
                              <p:par>
                                <p:cTn id="15" presetID="63" presetClass="path" presetSubtype="0" accel="50000" decel="50000" fill="hold" nodeType="withEffect">
                                  <p:stCondLst>
                                    <p:cond delay="500"/>
                                  </p:stCondLst>
                                  <p:childTnLst>
                                    <p:animMotion origin="layout" path="M 2.5E-6 -3.20988E-6 L 0.67066 -3.20988E-6 " pathEditMode="relative" rAng="0" ptsTypes="AA">
                                      <p:cBhvr>
                                        <p:cTn id="16" dur="1000" spd="-100000" fill="hold"/>
                                        <p:tgtEl>
                                          <p:spTgt spid="9"/>
                                        </p:tgtEl>
                                        <p:attrNameLst>
                                          <p:attrName>ppt_x</p:attrName>
                                          <p:attrName>ppt_y</p:attrName>
                                        </p:attrNameLst>
                                      </p:cBhvr>
                                      <p:rCtr x="33524" y="0"/>
                                    </p:animMotion>
                                  </p:childTnLst>
                                </p:cTn>
                              </p:par>
                              <p:par>
                                <p:cTn id="17" presetID="1" presetClass="entr" presetSubtype="0" fill="hold" grpId="1" nodeType="withEffect">
                                  <p:stCondLst>
                                    <p:cond delay="500"/>
                                  </p:stCondLst>
                                  <p:childTnLst>
                                    <p:set>
                                      <p:cBhvr>
                                        <p:cTn id="18" dur="1" fill="hold">
                                          <p:stCondLst>
                                            <p:cond delay="0"/>
                                          </p:stCondLst>
                                        </p:cTn>
                                        <p:tgtEl>
                                          <p:spTgt spid="7"/>
                                        </p:tgtEl>
                                        <p:attrNameLst>
                                          <p:attrName>style.visibility</p:attrName>
                                        </p:attrNameLst>
                                      </p:cBhvr>
                                      <p:to>
                                        <p:strVal val="visible"/>
                                      </p:to>
                                    </p:set>
                                  </p:childTnLst>
                                </p:cTn>
                              </p:par>
                              <p:par>
                                <p:cTn id="19" presetID="35" presetClass="path" presetSubtype="0" accel="50000" decel="50000" fill="hold" grpId="0" nodeType="withEffect">
                                  <p:stCondLst>
                                    <p:cond delay="500"/>
                                  </p:stCondLst>
                                  <p:childTnLst>
                                    <p:animMotion origin="layout" path="M -3.33333E-6 -1.23457E-7 L 1.175 -1.23457E-7 " pathEditMode="relative" rAng="0" ptsTypes="AA">
                                      <p:cBhvr>
                                        <p:cTn id="20" dur="1000" spd="-100000" fill="hold"/>
                                        <p:tgtEl>
                                          <p:spTgt spid="7"/>
                                        </p:tgtEl>
                                        <p:attrNameLst>
                                          <p:attrName>ppt_x</p:attrName>
                                          <p:attrName>ppt_y</p:attrName>
                                        </p:attrNameLst>
                                      </p:cBhvr>
                                      <p:rCtr x="58750" y="0"/>
                                    </p:animMotion>
                                  </p:childTnLst>
                                </p:cTn>
                              </p:par>
                              <p:par>
                                <p:cTn id="21" presetID="1" presetClass="entr" presetSubtype="0" fill="hold" grpId="1" nodeType="withEffect">
                                  <p:stCondLst>
                                    <p:cond delay="500"/>
                                  </p:stCondLst>
                                  <p:childTnLst>
                                    <p:set>
                                      <p:cBhvr>
                                        <p:cTn id="22" dur="1" fill="hold">
                                          <p:stCondLst>
                                            <p:cond delay="0"/>
                                          </p:stCondLst>
                                        </p:cTn>
                                        <p:tgtEl>
                                          <p:spTgt spid="8"/>
                                        </p:tgtEl>
                                        <p:attrNameLst>
                                          <p:attrName>style.visibility</p:attrName>
                                        </p:attrNameLst>
                                      </p:cBhvr>
                                      <p:to>
                                        <p:strVal val="visible"/>
                                      </p:to>
                                    </p:set>
                                  </p:childTnLst>
                                </p:cTn>
                              </p:par>
                              <p:par>
                                <p:cTn id="23" presetID="35" presetClass="path" presetSubtype="0" accel="50000" decel="50000" fill="hold" grpId="0" nodeType="withEffect">
                                  <p:stCondLst>
                                    <p:cond delay="500"/>
                                  </p:stCondLst>
                                  <p:childTnLst>
                                    <p:animMotion origin="layout" path="M -3.33333E-6 -4.44444E-6 L 1.17622 -4.44444E-6 " pathEditMode="relative" rAng="0" ptsTypes="AA">
                                      <p:cBhvr>
                                        <p:cTn id="24" dur="1000" spd="-100000" fill="hold"/>
                                        <p:tgtEl>
                                          <p:spTgt spid="8"/>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7"/>
                        </p:tgtEl>
                        <p:attrNameLst>
                          <p:attrName>ppt_x</p:attrName>
                          <p:attrName>ppt_y</p:attrName>
                        </p:attrNameLst>
                      </p:cBhvr>
                      <p:rCtr x="58750" y="0"/>
                    </p:animMotion>
                  </p:childTnLst>
                </p:cTn>
              </p:par>
            </p:tnLst>
          </p:tmpl>
        </p:tmplLst>
      </p:bldP>
      <p:bldP spid="7" grpId="1">
        <p:tmplLst>
          <p:tmpl>
            <p:tnLst>
              <p:par>
                <p:cTn presetID="1" presetClass="entr" presetSubtype="0" fill="hold" nodeType="withEffect">
                  <p:stCondLst>
                    <p:cond delay="50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8"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8"/>
                        </p:tgtEl>
                        <p:attrNameLst>
                          <p:attrName>ppt_x</p:attrName>
                          <p:attrName>ppt_y</p:attrName>
                        </p:attrNameLst>
                      </p:cBhvr>
                      <p:rCtr x="58802" y="0"/>
                    </p:animMotion>
                  </p:childTnLst>
                </p:cTn>
              </p:par>
            </p:tnLst>
          </p:tmpl>
        </p:tmplLst>
      </p:bldP>
      <p:bldP spid="8" grpId="1">
        <p:tmplLst>
          <p:tmpl>
            <p:tnLst>
              <p:par>
                <p:cTn presetID="1" presetClass="entr" presetSubtype="0" fill="hold" nodeType="withEffect">
                  <p:stCondLst>
                    <p:cond delay="500"/>
                  </p:stCondLst>
                  <p:childTnLst>
                    <p:set>
                      <p:cBhvr>
                        <p:cTn dur="1" fill="hold">
                          <p:stCondLst>
                            <p:cond delay="0"/>
                          </p:stCondLst>
                        </p:cTn>
                        <p:tgtEl>
                          <p:spTgt spid="8"/>
                        </p:tgtEl>
                        <p:attrNameLst>
                          <p:attrName>style.visibility</p:attrName>
                        </p:attrNameLst>
                      </p:cBhvr>
                      <p:to>
                        <p:strVal val="visible"/>
                      </p:to>
                    </p:set>
                  </p:childTnLst>
                </p:cTn>
              </p:par>
            </p:tnLst>
          </p:tmpl>
        </p:tmplLst>
      </p:bldP>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Option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Presentation Title</a:t>
            </a:r>
          </a:p>
        </p:txBody>
      </p:sp>
      <p:sp>
        <p:nvSpPr>
          <p:cNvPr id="4"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Speaker Name</a:t>
            </a:r>
          </a:p>
          <a:p>
            <a:pPr marL="0" lvl="0" indent="0" algn="l" defTabSz="914462" rtl="0" eaLnBrk="1" latinLnBrk="0" hangingPunct="1">
              <a:lnSpc>
                <a:spcPct val="90000"/>
              </a:lnSpc>
              <a:spcBef>
                <a:spcPct val="20000"/>
              </a:spcBef>
              <a:buSzPct val="90000"/>
              <a:buFont typeface="Arial" pitchFamily="34" charset="0"/>
              <a:buNone/>
            </a:pPr>
            <a:r>
              <a:rPr lang="en-US" dirty="0" smtClean="0"/>
              <a:t>Speaker Title, Company</a:t>
            </a:r>
          </a:p>
          <a:p>
            <a:pPr marL="0" lvl="0" indent="0" algn="l" defTabSz="914462" rtl="0" eaLnBrk="1" latinLnBrk="0" hangingPunct="1">
              <a:lnSpc>
                <a:spcPct val="90000"/>
              </a:lnSpc>
              <a:spcBef>
                <a:spcPct val="20000"/>
              </a:spcBef>
              <a:buSzPct val="90000"/>
              <a:buFont typeface="Arial" pitchFamily="34" charset="0"/>
              <a:buNone/>
            </a:pPr>
            <a:r>
              <a:rPr lang="en-US" dirty="0" smtClean="0"/>
              <a:t>Contact Information</a:t>
            </a:r>
          </a:p>
        </p:txBody>
      </p:sp>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p:cNvGrpSpPr/>
          <p:nvPr userDrawn="1"/>
        </p:nvGrpSpPr>
        <p:grpSpPr>
          <a:xfrm>
            <a:off x="595040" y="308417"/>
            <a:ext cx="1632181" cy="594726"/>
            <a:chOff x="10186018" y="534632"/>
            <a:chExt cx="1706539" cy="621820"/>
          </a:xfrm>
        </p:grpSpPr>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0" name="TextBox 9"/>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85030955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grpId="1" nodeType="clickEffect">
                                  <p:stCondLst>
                                    <p:cond delay="500"/>
                                  </p:stCondLst>
                                  <p:childTnLst>
                                    <p:animMotion origin="layout" path="M 2.77778E-7 3.7037E-7 L 1.17344 3.7037E-7 " pathEditMode="relative" rAng="0" ptsTypes="AA">
                                      <p:cBhvr>
                                        <p:cTn id="10" dur="1000" spd="-100000" fill="hold"/>
                                        <p:tgtEl>
                                          <p:spTgt spid="5"/>
                                        </p:tgtEl>
                                        <p:attrNameLst>
                                          <p:attrName>ppt_x</p:attrName>
                                          <p:attrName>ppt_y</p:attrName>
                                        </p:attrNameLst>
                                      </p:cBhvr>
                                      <p:rCtr x="58663" y="0"/>
                                    </p:animMotion>
                                  </p:childTnLst>
                                </p:cTn>
                              </p:par>
                              <p:par>
                                <p:cTn id="11" presetID="1" presetClass="entr" presetSubtype="0" fill="hold" nodeType="withEffect">
                                  <p:stCondLst>
                                    <p:cond delay="500"/>
                                  </p:stCondLst>
                                  <p:childTnLst>
                                    <p:set>
                                      <p:cBhvr>
                                        <p:cTn id="12" dur="1" fill="hold">
                                          <p:stCondLst>
                                            <p:cond delay="0"/>
                                          </p:stCondLst>
                                        </p:cTn>
                                        <p:tgtEl>
                                          <p:spTgt spid="7"/>
                                        </p:tgtEl>
                                        <p:attrNameLst>
                                          <p:attrName>style.visibility</p:attrName>
                                        </p:attrNameLst>
                                      </p:cBhvr>
                                      <p:to>
                                        <p:strVal val="visible"/>
                                      </p:to>
                                    </p:set>
                                  </p:childTnLst>
                                </p:cTn>
                              </p:par>
                              <p:par>
                                <p:cTn id="13" presetID="63" presetClass="path" presetSubtype="0" accel="50000" decel="50000" fill="hold" nodeType="withEffect">
                                  <p:stCondLst>
                                    <p:cond delay="500"/>
                                  </p:stCondLst>
                                  <p:childTnLst>
                                    <p:animMotion origin="layout" path="M 5E-6 -1.60494E-6 L 1.41598 -1.60494E-6 " pathEditMode="relative" rAng="0" ptsTypes="AA">
                                      <p:cBhvr>
                                        <p:cTn id="14" dur="1000" spd="-100000" fill="hold"/>
                                        <p:tgtEl>
                                          <p:spTgt spid="7"/>
                                        </p:tgtEl>
                                        <p:attrNameLst>
                                          <p:attrName>ppt_x</p:attrName>
                                          <p:attrName>ppt_y</p:attrName>
                                        </p:attrNameLst>
                                      </p:cBhvr>
                                      <p:rCtr x="70799" y="0"/>
                                    </p:animMotion>
                                  </p:childTnLst>
                                </p:cTn>
                              </p:par>
                              <p:par>
                                <p:cTn id="15" presetID="1" presetClass="entr" presetSubtype="0" fill="hold" nodeType="withEffect">
                                  <p:stCondLst>
                                    <p:cond delay="500"/>
                                  </p:stCondLst>
                                  <p:childTnLst>
                                    <p:set>
                                      <p:cBhvr>
                                        <p:cTn id="16" dur="1" fill="hold">
                                          <p:stCondLst>
                                            <p:cond delay="0"/>
                                          </p:stCondLst>
                                        </p:cTn>
                                        <p:tgtEl>
                                          <p:spTgt spid="9"/>
                                        </p:tgtEl>
                                        <p:attrNameLst>
                                          <p:attrName>style.visibility</p:attrName>
                                        </p:attrNameLst>
                                      </p:cBhvr>
                                      <p:to>
                                        <p:strVal val="visible"/>
                                      </p:to>
                                    </p:set>
                                  </p:childTnLst>
                                </p:cTn>
                              </p:par>
                              <p:par>
                                <p:cTn id="17" presetID="63" presetClass="path" presetSubtype="0" accel="50000" decel="50000" fill="hold" nodeType="withEffect">
                                  <p:stCondLst>
                                    <p:cond delay="500"/>
                                  </p:stCondLst>
                                  <p:childTnLst>
                                    <p:animMotion origin="layout" path="M 2.5E-6 -3.20988E-6 L 0.67066 -3.20988E-6 " pathEditMode="relative" rAng="0" ptsTypes="AA">
                                      <p:cBhvr>
                                        <p:cTn id="18" dur="1000" spd="-100000" fill="hold"/>
                                        <p:tgtEl>
                                          <p:spTgt spid="9"/>
                                        </p:tgtEl>
                                        <p:attrNameLst>
                                          <p:attrName>ppt_x</p:attrName>
                                          <p:attrName>ppt_y</p:attrName>
                                        </p:attrNameLst>
                                      </p:cBhvr>
                                      <p:rCtr x="33524" y="0"/>
                                    </p:animMotion>
                                  </p:childTnLst>
                                </p:cTn>
                              </p:par>
                              <p:par>
                                <p:cTn id="19" presetID="1" presetClass="entr" presetSubtype="0" fill="hold" grpId="1" nodeType="withEffect">
                                  <p:stCondLst>
                                    <p:cond delay="500"/>
                                  </p:stCondLst>
                                  <p:childTnLst>
                                    <p:set>
                                      <p:cBhvr>
                                        <p:cTn id="20" dur="1" fill="hold">
                                          <p:stCondLst>
                                            <p:cond delay="0"/>
                                          </p:stCondLst>
                                        </p:cTn>
                                        <p:tgtEl>
                                          <p:spTgt spid="6"/>
                                        </p:tgtEl>
                                        <p:attrNameLst>
                                          <p:attrName>style.visibility</p:attrName>
                                        </p:attrNameLst>
                                      </p:cBhvr>
                                      <p:to>
                                        <p:strVal val="visible"/>
                                      </p:to>
                                    </p:set>
                                  </p:childTnLst>
                                </p:cTn>
                              </p:par>
                              <p:par>
                                <p:cTn id="21" presetID="35" presetClass="path" presetSubtype="0" accel="50000" decel="50000" fill="hold" grpId="0" nodeType="withEffect">
                                  <p:stCondLst>
                                    <p:cond delay="500"/>
                                  </p:stCondLst>
                                  <p:childTnLst>
                                    <p:animMotion origin="layout" path="M -3.33333E-6 -1.23457E-7 L 1.175 -1.23457E-7 " pathEditMode="relative" rAng="0" ptsTypes="AA">
                                      <p:cBhvr>
                                        <p:cTn id="22" dur="1000" spd="-100000" fill="hold"/>
                                        <p:tgtEl>
                                          <p:spTgt spid="6"/>
                                        </p:tgtEl>
                                        <p:attrNameLst>
                                          <p:attrName>ppt_x</p:attrName>
                                          <p:attrName>ppt_y</p:attrName>
                                        </p:attrNameLst>
                                      </p:cBhvr>
                                      <p:rCtr x="58750" y="0"/>
                                    </p:animMotion>
                                  </p:childTnLst>
                                </p:cTn>
                              </p:par>
                              <p:par>
                                <p:cTn id="23" presetID="1" presetClass="entr" presetSubtype="0" fill="hold" grpId="1" nodeType="withEffect">
                                  <p:stCondLst>
                                    <p:cond delay="500"/>
                                  </p:stCondLst>
                                  <p:childTnLst>
                                    <p:set>
                                      <p:cBhvr>
                                        <p:cTn id="24" dur="1" fill="hold">
                                          <p:stCondLst>
                                            <p:cond delay="0"/>
                                          </p:stCondLst>
                                        </p:cTn>
                                        <p:tgtEl>
                                          <p:spTgt spid="4"/>
                                        </p:tgtEl>
                                        <p:attrNameLst>
                                          <p:attrName>style.visibility</p:attrName>
                                        </p:attrNameLst>
                                      </p:cBhvr>
                                      <p:to>
                                        <p:strVal val="visible"/>
                                      </p:to>
                                    </p:set>
                                  </p:childTnLst>
                                </p:cTn>
                              </p:par>
                              <p:par>
                                <p:cTn id="25" presetID="35" presetClass="path" presetSubtype="0" accel="50000" decel="50000" fill="hold" grpId="0" nodeType="withEffect">
                                  <p:stCondLst>
                                    <p:cond delay="500"/>
                                  </p:stCondLst>
                                  <p:childTnLst>
                                    <p:animMotion origin="layout" path="M -3.33333E-6 -4.44444E-6 L 1.17622 -4.44444E-6 " pathEditMode="relative" rAng="0" ptsTypes="AA">
                                      <p:cBhvr>
                                        <p:cTn id="26" dur="1000" spd="-100000" fill="hold"/>
                                        <p:tgtEl>
                                          <p:spTgt spid="4"/>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6"/>
                        </p:tgtEl>
                        <p:attrNameLst>
                          <p:attrName>ppt_x</p:attrName>
                          <p:attrName>ppt_y</p:attrName>
                        </p:attrNameLst>
                      </p:cBhvr>
                      <p:rCtr x="58750" y="0"/>
                    </p:animMotion>
                  </p:childTnLst>
                </p:cTn>
              </p:par>
            </p:tnLst>
          </p:tmpl>
        </p:tmplLst>
      </p:bldP>
      <p:bldP spid="6" grpId="1">
        <p:tmplLst>
          <p:tmpl>
            <p:tnLst>
              <p:par>
                <p:cTn presetID="1" presetClass="entr" presetSubtype="0" fill="hold" nodeType="withEffect">
                  <p:stCondLst>
                    <p:cond delay="50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4"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4"/>
                        </p:tgtEl>
                        <p:attrNameLst>
                          <p:attrName>ppt_x</p:attrName>
                          <p:attrName>ppt_y</p:attrName>
                        </p:attrNameLst>
                      </p:cBhvr>
                      <p:rCtr x="58802" y="0"/>
                    </p:animMotion>
                  </p:childTnLst>
                </p:cTn>
              </p:par>
            </p:tnLst>
          </p:tmpl>
        </p:tmplLst>
      </p:bldP>
      <p:bldP spid="4" grpId="1">
        <p:tmplLst>
          <p:tmpl>
            <p:tnLst>
              <p:par>
                <p:cTn presetID="1" presetClass="entr" presetSubtype="0" fill="hold" nodeType="withEffect">
                  <p:stCondLst>
                    <p:cond delay="500"/>
                  </p:stCondLst>
                  <p:childTnLst>
                    <p:set>
                      <p:cBhvr>
                        <p:cTn dur="1" fill="hold">
                          <p:stCondLst>
                            <p:cond delay="0"/>
                          </p:stCondLst>
                        </p:cTn>
                        <p:tgtEl>
                          <p:spTgt spid="4"/>
                        </p:tgtEl>
                        <p:attrNameLst>
                          <p:attrName>style.visibility</p:attrName>
                        </p:attrNameLst>
                      </p:cBhvr>
                      <p:to>
                        <p:strVal val="visible"/>
                      </p:to>
                    </p:set>
                  </p:childTnLst>
                </p:cTn>
              </p:par>
            </p:tnLst>
          </p:tmpl>
        </p:tmplLst>
      </p:bldP>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Agenda</a:t>
            </a:r>
            <a:endParaRPr lang="en-US" dirty="0"/>
          </a:p>
        </p:txBody>
      </p:sp>
      <p:sp>
        <p:nvSpPr>
          <p:cNvPr id="11" name="Content Placeholder 12"/>
          <p:cNvSpPr>
            <a:spLocks noGrp="1"/>
          </p:cNvSpPr>
          <p:nvPr>
            <p:ph sz="quarter" idx="10" hasCustomPrompt="1"/>
          </p:nvPr>
        </p:nvSpPr>
        <p:spPr>
          <a:xfrm>
            <a:off x="624417" y="1797051"/>
            <a:ext cx="8735484" cy="4320117"/>
          </a:xfrm>
        </p:spPr>
        <p:txBody>
          <a:bodyPr/>
          <a:lstStyle>
            <a:lvl1pPr marL="0" indent="0">
              <a:buNone/>
              <a:tabLst>
                <a:tab pos="7604949" algn="l"/>
              </a:tabLst>
              <a:defRPr sz="4000" baseline="0">
                <a:solidFill>
                  <a:schemeClr val="accent2"/>
                </a:solidFill>
              </a:defRPr>
            </a:lvl1pPr>
            <a:lvl2pPr marL="0" indent="0">
              <a:buNone/>
              <a:tabLst>
                <a:tab pos="7604949" algn="l"/>
              </a:tabLst>
              <a:defRPr sz="2000">
                <a:latin typeface="+mn-lt"/>
              </a:defRPr>
            </a:lvl2pPr>
            <a:lvl3pPr marL="460424" indent="-230213">
              <a:tabLst>
                <a:tab pos="7604949" algn="l"/>
              </a:tabLst>
              <a:defRPr sz="2000" baseline="0">
                <a:latin typeface="+mn-lt"/>
              </a:defRPr>
            </a:lvl3pPr>
          </a:lstStyle>
          <a:p>
            <a:pPr lvl="0"/>
            <a:r>
              <a:rPr lang="en-US" dirty="0" smtClean="0"/>
              <a:t>Topic	xx</a:t>
            </a:r>
          </a:p>
          <a:p>
            <a:pPr lvl="1"/>
            <a:r>
              <a:rPr lang="en-US" dirty="0" smtClean="0"/>
              <a:t>Subtopic	xx</a:t>
            </a:r>
          </a:p>
          <a:p>
            <a:pPr lvl="0"/>
            <a:r>
              <a:rPr lang="en-US" dirty="0" smtClean="0"/>
              <a:t>Topic	xx</a:t>
            </a:r>
          </a:p>
          <a:p>
            <a:pPr lvl="1"/>
            <a:r>
              <a:rPr lang="en-US" dirty="0" smtClean="0"/>
              <a:t>Subtopic	xx</a:t>
            </a:r>
          </a:p>
        </p:txBody>
      </p:sp>
      <p:sp>
        <p:nvSpPr>
          <p:cNvPr id="12" name="Rectangle 11"/>
          <p:cNvSpPr/>
          <p:nvPr userDrawn="1"/>
        </p:nvSpPr>
        <p:spPr bwMode="auto">
          <a:xfrm>
            <a:off x="9457267" y="1797052"/>
            <a:ext cx="2110317" cy="210184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52" tIns="45727" rIns="45727" bIns="91452" numCol="1" spcCol="0" rtlCol="0" fromWordArt="0" anchor="b" anchorCtr="0" forceAA="0" compatLnSpc="1">
            <a:prstTxWarp prst="textNoShape">
              <a:avLst/>
            </a:prstTxWarp>
            <a:noAutofit/>
          </a:bodyPr>
          <a:lstStyle/>
          <a:p>
            <a:pPr algn="ctr" defTabSz="914198" fontAlgn="base">
              <a:spcBef>
                <a:spcPct val="0"/>
              </a:spcBef>
              <a:spcAft>
                <a:spcPct val="0"/>
              </a:spcAft>
            </a:pPr>
            <a:endParaRPr lang="en-US" sz="1867" spc="-51"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3075" name="Picture 3" descr="C:\Temp\Agenda.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185388" y="2224213"/>
            <a:ext cx="642016" cy="1276796"/>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userDrawn="1"/>
        </p:nvSpPr>
        <p:spPr>
          <a:xfrm>
            <a:off x="9573733" y="3545586"/>
            <a:ext cx="819135" cy="287323"/>
          </a:xfrm>
          <a:prstGeom prst="rect">
            <a:avLst/>
          </a:prstGeom>
          <a:noFill/>
        </p:spPr>
        <p:txBody>
          <a:bodyPr wrap="none" lIns="0" tIns="0" rIns="0" bIns="0" rtlCol="0">
            <a:spAutoFit/>
          </a:bodyPr>
          <a:lstStyle/>
          <a:p>
            <a:pPr defTabSz="914462"/>
            <a:r>
              <a:rPr lang="en-US" sz="1867" dirty="0" smtClean="0">
                <a:solidFill>
                  <a:srgbClr val="FFFFFF"/>
                </a:solidFill>
              </a:rPr>
              <a:t>Agenda</a:t>
            </a:r>
          </a:p>
        </p:txBody>
      </p:sp>
    </p:spTree>
    <p:extLst>
      <p:ext uri="{BB962C8B-B14F-4D97-AF65-F5344CB8AC3E}">
        <p14:creationId xmlns:p14="http://schemas.microsoft.com/office/powerpoint/2010/main" val="23493537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afterEffect">
                                  <p:stCondLst>
                                    <p:cond delay="0"/>
                                  </p:stCondLst>
                                  <p:childTnLst>
                                    <p:animMotion origin="layout" path="M 3.70409E-6 -1.11111E-6 L 3.70409E-6 -0.05393 " pathEditMode="relative" rAng="0" ptsTypes="AA">
                                      <p:cBhvr>
                                        <p:cTn id="6" dur="500" fill="hold"/>
                                        <p:tgtEl>
                                          <p:spTgt spid="3075"/>
                                        </p:tgtEl>
                                        <p:attrNameLst>
                                          <p:attrName>ppt_x</p:attrName>
                                          <p:attrName>ppt_y</p:attrName>
                                        </p:attrNameLst>
                                      </p:cBhvr>
                                      <p:rCtr x="0" y="-2708"/>
                                    </p:animMotion>
                                  </p:childTnLst>
                                </p:cTn>
                              </p:par>
                              <p:par>
                                <p:cTn id="7" presetID="1" presetClass="entr" presetSubtype="0" fill="hold" grpId="0" nodeType="withEffect">
                                  <p:stCondLst>
                                    <p:cond delay="500"/>
                                  </p:stCondLst>
                                  <p:childTnLst>
                                    <p:set>
                                      <p:cBhvr>
                                        <p:cTn id="8" dur="1" fill="hold">
                                          <p:stCondLst>
                                            <p:cond delay="0"/>
                                          </p:stCondLst>
                                        </p:cTn>
                                        <p:tgtEl>
                                          <p:spTgt spid="14"/>
                                        </p:tgtEl>
                                        <p:attrNameLst>
                                          <p:attrName>style.visibility</p:attrName>
                                        </p:attrNameLst>
                                      </p:cBhvr>
                                      <p:to>
                                        <p:strVal val="visible"/>
                                      </p:to>
                                    </p:set>
                                  </p:childTnLst>
                                </p:cTn>
                              </p:par>
                              <p:par>
                                <p:cTn id="9" presetID="42" presetClass="path" presetSubtype="0" accel="50000" decel="50000" fill="hold" grpId="1" nodeType="withEffect">
                                  <p:stCondLst>
                                    <p:cond delay="500"/>
                                  </p:stCondLst>
                                  <p:childTnLst>
                                    <p:animMotion origin="layout" path="M -4.17296E-6 2.96296E-6 L -4.17296E-6 0.04722 " pathEditMode="relative" rAng="0" ptsTypes="AA">
                                      <p:cBhvr>
                                        <p:cTn id="10" dur="500" spd="-100000" fill="hold"/>
                                        <p:tgtEl>
                                          <p:spTgt spid="14"/>
                                        </p:tgtEl>
                                        <p:attrNameLst>
                                          <p:attrName>ppt_x</p:attrName>
                                          <p:attrName>ppt_y</p:attrName>
                                        </p:attrNameLst>
                                      </p:cBhvr>
                                      <p:rCtr x="0" y="236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pter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4"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11"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userDrawn="1"/>
        </p:nvGrpSpPr>
        <p:grpSpPr>
          <a:xfrm>
            <a:off x="623392" y="308417"/>
            <a:ext cx="1632181" cy="602694"/>
            <a:chOff x="10186018" y="534632"/>
            <a:chExt cx="1706539" cy="630151"/>
          </a:xfrm>
        </p:grpSpPr>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8" name="TextBox 7"/>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125327559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5"/>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4"/>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6"/>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11"/>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tmplLst>
          <p:tmpl>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6"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6"/>
                        </p:tgtEl>
                        <p:attrNameLst>
                          <p:attrName>ppt_x</p:attrName>
                          <p:attrName>ppt_y</p:attrName>
                        </p:attrNameLst>
                      </p:cBhvr>
                      <p:rCtr x="61706" y="0"/>
                    </p:animMotion>
                  </p:childTnLst>
                </p:cTn>
              </p:par>
            </p:tnLst>
          </p:tmpl>
        </p:tmplLst>
      </p:bldP>
      <p:bldP spid="4" grpId="0">
        <p:tmplLst>
          <p:tmpl>
            <p:tnLst>
              <p:par>
                <p:cTn presetID="1"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childTnLst>
                </p:cTn>
              </p:par>
            </p:tnLst>
          </p:tmpl>
        </p:tmplLst>
      </p:bldP>
      <p:bldP spid="4"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4"/>
                        </p:tgtEl>
                        <p:attrNameLst>
                          <p:attrName>ppt_x</p:attrName>
                          <p:attrName>ppt_y</p:attrName>
                        </p:attrNameLst>
                      </p:cBhvr>
                      <p:rCtr x="61758" y="0"/>
                    </p:animMotion>
                  </p:childTnLst>
                </p:cTn>
              </p:par>
            </p:tnLst>
          </p:tmpl>
        </p:tmplLst>
      </p:bldP>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hapter Title Dark Teal">
    <p:bg>
      <p:bgPr>
        <a:solidFill>
          <a:srgbClr val="008272"/>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86166057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hapter Title Plum">
    <p:bg>
      <p:bgPr>
        <a:solidFill>
          <a:srgbClr val="B4009E"/>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422135208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299601676"/>
      </p:ext>
    </p:extLst>
  </p:cSld>
  <p:clrMapOvr>
    <a:masterClrMapping/>
  </p:clrMapOvr>
  <p:transition spd="slow">
    <p:push/>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Dark Teal">
    <p:bg>
      <p:bgPr>
        <a:solidFill>
          <a:srgbClr val="00827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1038186514"/>
      </p:ext>
    </p:extLst>
  </p:cSld>
  <p:clrMapOvr>
    <a:masterClrMapping/>
  </p:clrMapOvr>
  <p:transition spd="slow">
    <p:push/>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Title Plum">
    <p:bg>
      <p:bgPr>
        <a:solidFill>
          <a:srgbClr val="B4009E"/>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1225510815"/>
      </p:ext>
    </p:extLst>
  </p:cSld>
  <p:clrMapOvr>
    <a:masterClrMapping/>
  </p:clrMapOvr>
  <p:transition spd="slow">
    <p:push/>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4"/>
            <a:ext cx="5487829" cy="1755865"/>
          </a:xfrm>
        </p:spPr>
        <p:txBody>
          <a:bodyPr/>
          <a:lstStyle>
            <a:lvl1pPr marL="346905" indent="-346905">
              <a:lnSpc>
                <a:spcPct val="90000"/>
              </a:lnSpc>
              <a:defRPr sz="2900"/>
            </a:lvl1pPr>
            <a:lvl2pPr marL="687064" indent="-332060">
              <a:lnSpc>
                <a:spcPct val="90000"/>
              </a:lnSpc>
              <a:defRPr sz="2400"/>
            </a:lvl2pPr>
            <a:lvl3pPr marL="973229" indent="-294262">
              <a:lnSpc>
                <a:spcPct val="90000"/>
              </a:lnSpc>
              <a:defRPr sz="2000"/>
            </a:lvl3pPr>
            <a:lvl4pPr marL="1252645" indent="-279416">
              <a:lnSpc>
                <a:spcPct val="90000"/>
              </a:lnSpc>
              <a:defRPr sz="1800"/>
            </a:lvl4pPr>
            <a:lvl5pPr marL="1546908" indent="-286165">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4"/>
            <a:ext cx="5487829" cy="1755865"/>
          </a:xfrm>
        </p:spPr>
        <p:txBody>
          <a:bodyPr/>
          <a:lstStyle>
            <a:lvl1pPr marL="355008" indent="-355008">
              <a:lnSpc>
                <a:spcPct val="90000"/>
              </a:lnSpc>
              <a:defRPr sz="2900"/>
            </a:lvl1pPr>
            <a:lvl2pPr marL="687064" indent="-346905">
              <a:lnSpc>
                <a:spcPct val="90000"/>
              </a:lnSpc>
              <a:defRPr sz="2400"/>
            </a:lvl2pPr>
            <a:lvl3pPr marL="981328" indent="-309111">
              <a:lnSpc>
                <a:spcPct val="90000"/>
              </a:lnSpc>
              <a:defRPr sz="2000"/>
            </a:lvl3pPr>
            <a:lvl4pPr marL="1252645" indent="-271316">
              <a:lnSpc>
                <a:spcPct val="90000"/>
              </a:lnSpc>
              <a:defRPr sz="1800"/>
            </a:lvl4pPr>
            <a:lvl5pPr marL="1546908" indent="-279416">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Content Placeholder 12"/>
          <p:cNvSpPr>
            <a:spLocks noGrp="1"/>
          </p:cNvSpPr>
          <p:nvPr>
            <p:ph sz="quarter" idx="10"/>
          </p:nvPr>
        </p:nvSpPr>
        <p:spPr>
          <a:xfrm>
            <a:off x="624418" y="1797051"/>
            <a:ext cx="10943167"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91993847"/>
      </p:ext>
    </p:extLst>
  </p:cSld>
  <p:clrMapOvr>
    <a:masterClrMapping/>
  </p:clrMapOvr>
  <p:transition spd="slow">
    <p:push dir="u"/>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168196549"/>
      </p:ext>
    </p:extLst>
  </p:cSld>
  <p:clrMapOvr>
    <a:masterClrMapping/>
  </p:clrMapOvr>
  <p:transition spd="slow">
    <p:push dir="u"/>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8507950"/>
      </p:ext>
    </p:extLst>
  </p:cSld>
  <p:clrMapOvr>
    <a:masterClrMapping/>
  </p:clrMapOvr>
  <p:transition spd="slow">
    <p:push dir="u"/>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5" name="Content Placeholder 12"/>
          <p:cNvSpPr>
            <a:spLocks noGrp="1"/>
          </p:cNvSpPr>
          <p:nvPr>
            <p:ph sz="quarter" idx="10"/>
          </p:nvPr>
        </p:nvSpPr>
        <p:spPr>
          <a:xfrm>
            <a:off x="624418" y="1797051"/>
            <a:ext cx="5399556"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
        <p:nvSpPr>
          <p:cNvPr id="7" name="Content Placeholder 12"/>
          <p:cNvSpPr>
            <a:spLocks noGrp="1"/>
          </p:cNvSpPr>
          <p:nvPr>
            <p:ph sz="quarter" idx="11"/>
          </p:nvPr>
        </p:nvSpPr>
        <p:spPr>
          <a:xfrm>
            <a:off x="6160908" y="1797050"/>
            <a:ext cx="5406677" cy="4320116"/>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624264029"/>
      </p:ext>
    </p:extLst>
  </p:cSld>
  <p:clrMapOvr>
    <a:masterClrMapping/>
  </p:clrMapOvr>
  <p:transition spd="slow">
    <p:push dir="u"/>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Metro Blocks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3" name="Content Placeholder 12"/>
          <p:cNvSpPr>
            <a:spLocks noGrp="1"/>
          </p:cNvSpPr>
          <p:nvPr>
            <p:ph sz="quarter" idx="10"/>
          </p:nvPr>
        </p:nvSpPr>
        <p:spPr>
          <a:xfrm>
            <a:off x="624417" y="1797050"/>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
        <p:nvSpPr>
          <p:cNvPr id="4" name="Picture Placeholder 3"/>
          <p:cNvSpPr>
            <a:spLocks noGrp="1"/>
          </p:cNvSpPr>
          <p:nvPr>
            <p:ph type="pic" sz="quarter" idx="11"/>
          </p:nvPr>
        </p:nvSpPr>
        <p:spPr>
          <a:xfrm>
            <a:off x="7247468" y="1797050"/>
            <a:ext cx="2112432" cy="2097175"/>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7050"/>
            <a:ext cx="2110317" cy="209717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867"/>
            <a:ext cx="2112432" cy="2112301"/>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546539" y="4000281"/>
            <a:ext cx="2021045" cy="2116887"/>
          </a:xfrm>
        </p:spPr>
        <p:txBody>
          <a:bodyPr/>
          <a:lstStyle/>
          <a:p>
            <a:r>
              <a:rPr lang="en-US" smtClean="0"/>
              <a:t>Click icon to add picture</a:t>
            </a:r>
            <a:endParaRPr lang="de-CH" dirty="0"/>
          </a:p>
        </p:txBody>
      </p:sp>
    </p:spTree>
    <p:extLst>
      <p:ext uri="{BB962C8B-B14F-4D97-AF65-F5344CB8AC3E}">
        <p14:creationId xmlns:p14="http://schemas.microsoft.com/office/powerpoint/2010/main" val="3150505187"/>
      </p:ext>
    </p:extLst>
  </p:cSld>
  <p:clrMapOvr>
    <a:masterClrMapping/>
  </p:clrMapOvr>
  <p:transition spd="slow">
    <p:push dir="u"/>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Metro Blocks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0"/>
            <a:ext cx="2112433" cy="2097175"/>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7050"/>
            <a:ext cx="2110317" cy="4320119"/>
          </a:xfrm>
        </p:spPr>
        <p:txBody>
          <a:bodyPr/>
          <a:lstStyle/>
          <a:p>
            <a:r>
              <a:rPr lang="en-US" smtClean="0"/>
              <a:t>Click icon to add picture</a:t>
            </a:r>
            <a:endParaRPr lang="de-CH"/>
          </a:p>
        </p:txBody>
      </p:sp>
      <p:sp>
        <p:nvSpPr>
          <p:cNvPr id="8" name="Picture Placeholder 3"/>
          <p:cNvSpPr>
            <a:spLocks noGrp="1"/>
          </p:cNvSpPr>
          <p:nvPr>
            <p:ph type="pic" sz="quarter" idx="13"/>
          </p:nvPr>
        </p:nvSpPr>
        <p:spPr>
          <a:xfrm>
            <a:off x="7247468" y="4004733"/>
            <a:ext cx="2112433" cy="2112435"/>
          </a:xfrm>
        </p:spPr>
        <p:txBody>
          <a:bodyPr/>
          <a:lstStyle/>
          <a:p>
            <a:r>
              <a:rPr lang="en-US" smtClean="0"/>
              <a:t>Click icon to add picture</a:t>
            </a:r>
            <a:endParaRPr lang="de-CH"/>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757119726"/>
      </p:ext>
    </p:extLst>
  </p:cSld>
  <p:clrMapOvr>
    <a:masterClrMapping/>
  </p:clrMapOvr>
  <p:transition spd="slow">
    <p:push dir="u"/>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Metro Blocks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6819"/>
            <a:ext cx="2112433" cy="4320348"/>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6820"/>
            <a:ext cx="2110317" cy="2112665"/>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457269" y="4004734"/>
            <a:ext cx="2110316" cy="2112433"/>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6819"/>
            <a:ext cx="6527800" cy="4320348"/>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817237835"/>
      </p:ext>
    </p:extLst>
  </p:cSld>
  <p:clrMapOvr>
    <a:masterClrMapping/>
  </p:clrMapOvr>
  <p:transition spd="slow">
    <p:push dir="u"/>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Metro Blocks 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49"/>
            <a:ext cx="4320117" cy="211243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734"/>
            <a:ext cx="2112432" cy="2112433"/>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457267" y="4000281"/>
            <a:ext cx="2110317" cy="2116887"/>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590079309"/>
      </p:ext>
    </p:extLst>
  </p:cSld>
  <p:clrMapOvr>
    <a:masterClrMapping/>
  </p:clrMapOvr>
  <p:transition spd="slow">
    <p:push dir="u"/>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Metro Blocks 5">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0"/>
            <a:ext cx="2112433" cy="2097175"/>
          </a:xfrm>
        </p:spPr>
        <p:txBody>
          <a:bodyPr/>
          <a:lstStyle/>
          <a:p>
            <a:r>
              <a:rPr lang="en-US" smtClean="0"/>
              <a:t>Click icon to add picture</a:t>
            </a:r>
            <a:endParaRPr lang="de-CH"/>
          </a:p>
        </p:txBody>
      </p:sp>
      <p:sp>
        <p:nvSpPr>
          <p:cNvPr id="5" name="Picture Placeholder 3"/>
          <p:cNvSpPr>
            <a:spLocks noGrp="1"/>
          </p:cNvSpPr>
          <p:nvPr>
            <p:ph type="pic" sz="quarter" idx="12"/>
          </p:nvPr>
        </p:nvSpPr>
        <p:spPr>
          <a:xfrm>
            <a:off x="9457268" y="1797050"/>
            <a:ext cx="2110317" cy="209717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867"/>
            <a:ext cx="4320117" cy="2112300"/>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4155278066"/>
      </p:ext>
    </p:extLst>
  </p:cSld>
  <p:clrMapOvr>
    <a:masterClrMapping/>
  </p:clrMapOvr>
  <p:transition spd="slow">
    <p:push dir="u"/>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Metro Blocks 6">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1"/>
            <a:ext cx="4320117" cy="4320116"/>
          </a:xfrm>
        </p:spPr>
        <p:txBody>
          <a:bodyPr/>
          <a:lstStyle/>
          <a:p>
            <a:r>
              <a:rPr lang="en-US" smtClean="0"/>
              <a:t>Click icon to add picture</a:t>
            </a:r>
            <a:endParaRPr lang="de-CH"/>
          </a:p>
        </p:txBody>
      </p:sp>
      <p:sp>
        <p:nvSpPr>
          <p:cNvPr id="6"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124123955"/>
      </p:ext>
    </p:extLst>
  </p:cSld>
  <p:clrMapOvr>
    <a:masterClrMapping/>
  </p:clrMapOvr>
  <p:transition spd="slow">
    <p:push dir="u"/>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19248" y="1411563"/>
            <a:ext cx="5487829" cy="346249"/>
          </a:xfrm>
        </p:spPr>
        <p:txBody>
          <a:bodyPr anchor="b"/>
          <a:lstStyle>
            <a:lvl1pPr marL="0" indent="0">
              <a:lnSpc>
                <a:spcPct val="90000"/>
              </a:lnSpc>
              <a:spcBef>
                <a:spcPts val="0"/>
              </a:spcBef>
              <a:buNone/>
              <a:defRPr sz="2500" b="1"/>
            </a:lvl1pPr>
            <a:lvl2pPr marL="466502" indent="0">
              <a:buNone/>
              <a:defRPr sz="2000" b="1"/>
            </a:lvl2pPr>
            <a:lvl3pPr marL="933007" indent="0">
              <a:buNone/>
              <a:defRPr sz="1800" b="1"/>
            </a:lvl3pPr>
            <a:lvl4pPr marL="1399507" indent="0">
              <a:buNone/>
              <a:defRPr sz="1600" b="1"/>
            </a:lvl4pPr>
            <a:lvl5pPr marL="1866008" indent="0">
              <a:buNone/>
              <a:defRPr sz="1600" b="1"/>
            </a:lvl5pPr>
            <a:lvl6pPr marL="2332516" indent="0">
              <a:buNone/>
              <a:defRPr sz="1600" b="1"/>
            </a:lvl6pPr>
            <a:lvl7pPr marL="2799014" indent="0">
              <a:buNone/>
              <a:defRPr sz="1600" b="1"/>
            </a:lvl7pPr>
            <a:lvl8pPr marL="3265516" indent="0">
              <a:buNone/>
              <a:defRPr sz="1600" b="1"/>
            </a:lvl8pPr>
            <a:lvl9pPr marL="3732017"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3" y="2133605"/>
            <a:ext cx="5486400" cy="1585049"/>
          </a:xfrm>
        </p:spPr>
        <p:txBody>
          <a:bodyPr/>
          <a:lstStyle>
            <a:lvl1pPr marL="287517" indent="-287517">
              <a:defRPr sz="2400"/>
            </a:lvl1pPr>
            <a:lvl2pPr marL="573678" indent="-271316">
              <a:defRPr sz="2000"/>
            </a:lvl2pPr>
            <a:lvl3pPr marL="830147" indent="-248370">
              <a:defRPr sz="1800"/>
            </a:lvl3pPr>
            <a:lvl4pPr marL="1071767" indent="-233523">
              <a:defRPr sz="1800"/>
            </a:lvl4pPr>
            <a:lvl5pPr marL="1305294" indent="-210574">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11563"/>
            <a:ext cx="5487829" cy="346249"/>
          </a:xfrm>
        </p:spPr>
        <p:txBody>
          <a:bodyPr anchor="b"/>
          <a:lstStyle>
            <a:lvl1pPr marL="0" indent="0">
              <a:lnSpc>
                <a:spcPct val="90000"/>
              </a:lnSpc>
              <a:spcBef>
                <a:spcPts val="0"/>
              </a:spcBef>
              <a:buNone/>
              <a:defRPr sz="2500" b="1"/>
            </a:lvl1pPr>
            <a:lvl2pPr marL="466502" indent="0">
              <a:buNone/>
              <a:defRPr sz="2000" b="1"/>
            </a:lvl2pPr>
            <a:lvl3pPr marL="933007" indent="0">
              <a:buNone/>
              <a:defRPr sz="1800" b="1"/>
            </a:lvl3pPr>
            <a:lvl4pPr marL="1399507" indent="0">
              <a:buNone/>
              <a:defRPr sz="1600" b="1"/>
            </a:lvl4pPr>
            <a:lvl5pPr marL="1866008" indent="0">
              <a:buNone/>
              <a:defRPr sz="1600" b="1"/>
            </a:lvl5pPr>
            <a:lvl6pPr marL="2332516" indent="0">
              <a:buNone/>
              <a:defRPr sz="1600" b="1"/>
            </a:lvl6pPr>
            <a:lvl7pPr marL="2799014" indent="0">
              <a:buNone/>
              <a:defRPr sz="1600" b="1"/>
            </a:lvl7pPr>
            <a:lvl8pPr marL="3265516" indent="0">
              <a:buNone/>
              <a:defRPr sz="1600" b="1"/>
            </a:lvl8pPr>
            <a:lvl9pPr marL="3732017"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133615"/>
            <a:ext cx="5487829" cy="1585049"/>
          </a:xfrm>
        </p:spPr>
        <p:txBody>
          <a:bodyPr/>
          <a:lstStyle>
            <a:lvl1pPr marL="302363" indent="-302363">
              <a:defRPr sz="2400"/>
            </a:lvl1pPr>
            <a:lvl2pPr marL="581778" indent="-279416">
              <a:defRPr sz="2000"/>
            </a:lvl2pPr>
            <a:lvl3pPr marL="838248" indent="-249721">
              <a:defRPr sz="1800"/>
            </a:lvl3pPr>
            <a:lvl4pPr marL="1071767" indent="-241622">
              <a:defRPr sz="1800"/>
            </a:lvl4pPr>
            <a:lvl5pPr marL="1305294" indent="-225418">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2"/>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520836" y="6298299"/>
            <a:ext cx="11176000" cy="30796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algn="ctr" defTabSz="914198" eaLnBrk="0" hangingPunct="0"/>
            <a:r>
              <a:rPr lang="en-US" sz="667" dirty="0">
                <a:gradFill>
                  <a:gsLst>
                    <a:gs pos="0">
                      <a:srgbClr val="FFFFFF"/>
                    </a:gs>
                    <a:gs pos="100000">
                      <a:srgbClr val="FFFFFF"/>
                    </a:gs>
                  </a:gsLst>
                  <a:lin ang="5400000" scaled="0"/>
                </a:gradFill>
                <a:cs typeface="Arial" charset="0"/>
              </a:rPr>
              <a:t>© </a:t>
            </a:r>
            <a:r>
              <a:rPr lang="en-US" sz="667" dirty="0" smtClean="0">
                <a:gradFill>
                  <a:gsLst>
                    <a:gs pos="0">
                      <a:srgbClr val="FFFFFF"/>
                    </a:gs>
                    <a:gs pos="100000">
                      <a:srgbClr val="FFFFFF"/>
                    </a:gs>
                  </a:gsLst>
                  <a:lin ang="5400000" scaled="0"/>
                </a:gradFill>
                <a:cs typeface="Arial" charset="0"/>
              </a:rPr>
              <a:t>2012 Microsoft </a:t>
            </a:r>
            <a:r>
              <a:rPr lang="en-US" sz="667" dirty="0">
                <a:gradFill>
                  <a:gsLst>
                    <a:gs pos="0">
                      <a:srgbClr val="FFFFFF"/>
                    </a:gs>
                    <a:gs pos="100000">
                      <a:srgbClr val="FFFFFF"/>
                    </a:gs>
                  </a:gsLst>
                  <a:lin ang="5400000" scaled="0"/>
                </a:gradFill>
                <a:cs typeface="Arial" charset="0"/>
              </a:rPr>
              <a:t>Corporation. All rights reserved. Microsoft, Windows, Windows Vista and other product names are or may be registered trademarks and/or trademarks in the U.S. and/or other countries.</a:t>
            </a:r>
          </a:p>
          <a:p>
            <a:pPr algn="ctr" defTabSz="914198" eaLnBrk="0" hangingPunct="0"/>
            <a:r>
              <a:rPr lang="en-US" sz="667" dirty="0">
                <a:gradFill>
                  <a:gsLst>
                    <a:gs pos="0">
                      <a:srgbClr val="FFFFFF"/>
                    </a:gs>
                    <a:gs pos="100000">
                      <a:srgbClr val="FFFFFF"/>
                    </a:gs>
                  </a:gsLst>
                  <a:lin ang="5400000" scaled="0"/>
                </a:gra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667" dirty="0" smtClean="0">
                <a:gradFill>
                  <a:gsLst>
                    <a:gs pos="0">
                      <a:srgbClr val="FFFFFF"/>
                    </a:gs>
                    <a:gs pos="100000">
                      <a:srgbClr val="FFFFFF"/>
                    </a:gs>
                  </a:gsLst>
                  <a:lin ang="5400000" scaled="0"/>
                </a:gradFill>
                <a:cs typeface="Arial" charset="0"/>
              </a:rPr>
              <a:t>MICROSOFT </a:t>
            </a:r>
            <a:r>
              <a:rPr lang="en-US" sz="667" dirty="0">
                <a:gradFill>
                  <a:gsLst>
                    <a:gs pos="0">
                      <a:srgbClr val="FFFFFF"/>
                    </a:gs>
                    <a:gs pos="100000">
                      <a:srgbClr val="FFFFFF"/>
                    </a:gs>
                  </a:gsLst>
                  <a:lin ang="5400000" scaled="0"/>
                </a:gradFill>
                <a:cs typeface="Arial" charset="0"/>
              </a:rPr>
              <a:t>MAKES NO WARRANTIES, EXPRESS, IMPLIED OR STATUTORY, AS TO THE INFORMATION IN THIS PRESENTATION.</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36920" y="1862325"/>
            <a:ext cx="8518161" cy="3133351"/>
          </a:xfrm>
          <a:prstGeom prst="rect">
            <a:avLst/>
          </a:prstGeom>
        </p:spPr>
      </p:pic>
    </p:spTree>
    <p:extLst>
      <p:ext uri="{BB962C8B-B14F-4D97-AF65-F5344CB8AC3E}">
        <p14:creationId xmlns:p14="http://schemas.microsoft.com/office/powerpoint/2010/main" val="3446223407"/>
      </p:ext>
    </p:extLst>
  </p:cSld>
  <p:clrMapOvr>
    <a:masterClrMapping/>
  </p:clrMapOvr>
  <p:transition spd="slow">
    <p:push/>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4"/>
            <a:ext cx="7171401" cy="896552"/>
          </a:xfrm>
        </p:spPr>
        <p:txBody>
          <a:bodyPr wrap="square" lIns="0" tIns="0" rIns="0" bIns="0" anchor="ctr">
            <a:noAutofit/>
          </a:bodyPr>
          <a:lstStyle>
            <a:lvl1pPr>
              <a:lnSpc>
                <a:spcPct val="95000"/>
              </a:lnSpc>
              <a:spcBef>
                <a:spcPts val="0"/>
              </a:spcBef>
              <a:spcAft>
                <a:spcPts val="1600"/>
              </a:spcAft>
              <a:defRPr lang="en-US" sz="3529"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22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69241"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91440" tIns="0" rIns="91440" bIns="0"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867"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739153302"/>
      </p:ext>
    </p:extLst>
  </p:cSld>
  <p:clrMapOvr>
    <a:masterClrMapping/>
  </p:clrMapOvr>
  <p:timing>
    <p:tnLst>
      <p:par>
        <p:cTn id="1" dur="indefinite" restart="never" nodeType="tmRoot"/>
      </p:par>
    </p:tnLst>
  </p:timing>
  <p:extLst>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635917"/>
            <a:ext cx="2689275" cy="4929460"/>
          </a:xfrm>
        </p:spPr>
        <p:txBody>
          <a:bodyPr vert="horz" lIns="0" tIns="0" rIns="0" bIns="0" rtlCol="0">
            <a:noAutofit/>
          </a:bodyPr>
          <a:lstStyle>
            <a:lvl1pPr>
              <a:defRPr lang="en-US" sz="2353"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lIns="0" tIns="0" rIns="0" bIns="0"/>
          <a:lstStyle/>
          <a:p>
            <a:r>
              <a:rPr lang="en-US" dirty="0" smtClean="0"/>
              <a:t>Click to edit master title style</a:t>
            </a:r>
            <a:endParaRPr lang="en-US" dirty="0"/>
          </a:p>
        </p:txBody>
      </p:sp>
    </p:spTree>
    <p:extLst>
      <p:ext uri="{BB962C8B-B14F-4D97-AF65-F5344CB8AC3E}">
        <p14:creationId xmlns:p14="http://schemas.microsoft.com/office/powerpoint/2010/main" val="76730534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ext Only_Large">
    <p:bg>
      <p:bgPr>
        <a:solidFill>
          <a:srgbClr val="505050"/>
        </a:solid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65666" y="2084174"/>
            <a:ext cx="9860673" cy="488852"/>
          </a:xfrm>
        </p:spPr>
        <p:txBody>
          <a:bodyPr/>
          <a:lstStyle>
            <a:lvl1pPr>
              <a:defRPr sz="3529"/>
            </a:lvl1pPr>
          </a:lstStyle>
          <a:p>
            <a:r>
              <a:rPr lang="en-US" dirty="0" smtClean="0"/>
              <a:t>Click to edit master title style</a:t>
            </a:r>
            <a:endParaRPr lang="en-US" dirty="0"/>
          </a:p>
        </p:txBody>
      </p:sp>
    </p:spTree>
    <p:extLst>
      <p:ext uri="{BB962C8B-B14F-4D97-AF65-F5344CB8AC3E}">
        <p14:creationId xmlns:p14="http://schemas.microsoft.com/office/powerpoint/2010/main" val="1861483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Tree>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6" y="2710558"/>
            <a:ext cx="9634305" cy="747897"/>
          </a:xfrm>
        </p:spPr>
        <p:txBody>
          <a:bodyPr anchor="b" anchorCtr="0"/>
          <a:lstStyle>
            <a:lvl1pPr>
              <a:defRPr sz="5400" spc="-113" baseline="0">
                <a:solidFill>
                  <a:schemeClr val="tx1"/>
                </a:soli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949" y="3777538"/>
            <a:ext cx="9660192" cy="498599"/>
          </a:xfrm>
        </p:spPr>
        <p:txBody>
          <a:bodyPr>
            <a:noAutofit/>
          </a:bodyPr>
          <a:lstStyle>
            <a:lvl1pPr marL="0" indent="0">
              <a:spcBef>
                <a:spcPts val="0"/>
              </a:spcBef>
              <a:buNone/>
              <a:defRPr spc="-53" baseline="0">
                <a:solidFill>
                  <a:schemeClr val="tx1"/>
                </a:solidFill>
                <a:latin typeface="+mj-lt"/>
              </a:defRPr>
            </a:lvl1pPr>
          </a:lstStyle>
          <a:p>
            <a:pPr lvl="0"/>
            <a:r>
              <a:rPr lang="en-US" dirty="0" smtClean="0"/>
              <a:t>Speaker Title</a:t>
            </a:r>
            <a:endParaRPr lang="en-US" dirty="0"/>
          </a:p>
        </p:txBody>
      </p:sp>
      <p:sp>
        <p:nvSpPr>
          <p:cNvPr id="4" name="Rectangle 3"/>
          <p:cNvSpPr/>
          <p:nvPr userDrawn="1"/>
        </p:nvSpPr>
        <p:spPr bwMode="auto">
          <a:xfrm>
            <a:off x="9" y="6"/>
            <a:ext cx="1259785" cy="1259457"/>
          </a:xfrm>
          <a:prstGeom prst="rect">
            <a:avLst/>
          </a:prstGeom>
          <a:solidFill>
            <a:schemeClr val="bg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3" tIns="34283" rIns="34283" bIns="34283" numCol="1" spcCol="0" rtlCol="0" fromWordArt="0" anchor="ctr" anchorCtr="0" forceAA="0" compatLnSpc="1">
            <a:prstTxWarp prst="textNoShape">
              <a:avLst/>
            </a:prstTxWarp>
            <a:noAutofit/>
          </a:bodyPr>
          <a:lstStyle/>
          <a:p>
            <a:pPr algn="ctr" defTabSz="685434" fontAlgn="base">
              <a:spcBef>
                <a:spcPct val="0"/>
              </a:spcBef>
              <a:spcAft>
                <a:spcPct val="0"/>
              </a:spcAft>
            </a:pPr>
            <a:endParaRPr lang="en-GB" sz="1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690" y="422458"/>
            <a:ext cx="1052415" cy="293791"/>
          </a:xfrm>
          <a:prstGeom prst="rect">
            <a:avLst/>
          </a:prstGeom>
        </p:spPr>
      </p:pic>
      <p:sp>
        <p:nvSpPr>
          <p:cNvPr id="7" name="Date Placeholder 6"/>
          <p:cNvSpPr>
            <a:spLocks noGrp="1"/>
          </p:cNvSpPr>
          <p:nvPr>
            <p:ph type="dt" sz="half" idx="13"/>
          </p:nvPr>
        </p:nvSpPr>
        <p:spPr/>
        <p:txBody>
          <a:bodyPr/>
          <a:lstStyle>
            <a:lvl1pPr>
              <a:defRPr>
                <a:solidFill>
                  <a:schemeClr val="tx1"/>
                </a:solidFill>
              </a:defRPr>
            </a:lvl1pPr>
          </a:lstStyle>
          <a:p>
            <a:fld id="{20CE17AF-4091-48A7-8681-C3B1BE5CA3B0}" type="datetime1">
              <a:rPr lang="en-GB" smtClean="0">
                <a:solidFill>
                  <a:srgbClr val="FFFFFF"/>
                </a:solidFill>
              </a:rPr>
              <a:pPr/>
              <a:t>19/03/2015</a:t>
            </a:fld>
            <a:endParaRPr lang="en-GB" dirty="0">
              <a:solidFill>
                <a:srgbClr val="FFFFFF"/>
              </a:solidFill>
            </a:endParaRPr>
          </a:p>
        </p:txBody>
      </p:sp>
      <p:sp>
        <p:nvSpPr>
          <p:cNvPr id="9" name="Footer Placeholder 8"/>
          <p:cNvSpPr>
            <a:spLocks noGrp="1"/>
          </p:cNvSpPr>
          <p:nvPr>
            <p:ph type="ftr" sz="quarter" idx="14"/>
          </p:nvPr>
        </p:nvSpPr>
        <p:spPr/>
        <p:txBody>
          <a:bodyPr/>
          <a:lstStyle>
            <a:lvl1pPr>
              <a:defRPr>
                <a:solidFill>
                  <a:schemeClr val="tx1"/>
                </a:solidFill>
              </a:defRPr>
            </a:lvl1pPr>
          </a:lstStyle>
          <a:p>
            <a:endParaRPr lang="en-GB" dirty="0">
              <a:solidFill>
                <a:srgbClr val="FFFFFF"/>
              </a:solidFill>
            </a:endParaRPr>
          </a:p>
        </p:txBody>
      </p:sp>
      <p:sp>
        <p:nvSpPr>
          <p:cNvPr id="10" name="Slide Number Placeholder 9"/>
          <p:cNvSpPr>
            <a:spLocks noGrp="1"/>
          </p:cNvSpPr>
          <p:nvPr>
            <p:ph type="sldNum" sz="quarter" idx="15"/>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26956" y="360009"/>
            <a:ext cx="1488000" cy="547352"/>
          </a:xfrm>
          <a:prstGeom prst="rect">
            <a:avLst/>
          </a:prstGeom>
        </p:spPr>
      </p:pic>
    </p:spTree>
    <p:extLst>
      <p:ext uri="{BB962C8B-B14F-4D97-AF65-F5344CB8AC3E}">
        <p14:creationId xmlns:p14="http://schemas.microsoft.com/office/powerpoint/2010/main" val="3882425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3020791"/>
            <a:ext cx="11151917" cy="914096"/>
          </a:xfrm>
        </p:spPr>
        <p:txBody>
          <a:bodyPr anchor="b" anchorCtr="0"/>
          <a:lstStyle>
            <a:lvl1pPr>
              <a:defRPr sz="6600" spc="-225" baseline="0">
                <a:solidFill>
                  <a:schemeClr val="tx1"/>
                </a:solidFill>
              </a:defRPr>
            </a:lvl1pPr>
          </a:lstStyle>
          <a:p>
            <a:r>
              <a:rPr lang="en-US" dirty="0" smtClean="0"/>
              <a:t>Click to edit title style</a:t>
            </a:r>
            <a:endParaRPr lang="en-US" dirty="0"/>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26080036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10" Type="http://schemas.openxmlformats.org/officeDocument/2006/relationships/theme" Target="../theme/theme3.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slideLayout" Target="../slideLayouts/slideLayout37.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5" Type="http://schemas.openxmlformats.org/officeDocument/2006/relationships/theme" Target="../theme/theme4.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slideLayout" Target="../slideLayouts/slideLayout36.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24" Type="http://schemas.openxmlformats.org/officeDocument/2006/relationships/slideLayout" Target="../slideLayouts/slideLayout40.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23" Type="http://schemas.openxmlformats.org/officeDocument/2006/relationships/slideLayout" Target="../slideLayouts/slideLayout39.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 Id="rId22" Type="http://schemas.openxmlformats.org/officeDocument/2006/relationships/slideLayout" Target="../slideLayouts/slideLayout3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8.xml"/><Relationship Id="rId13" Type="http://schemas.openxmlformats.org/officeDocument/2006/relationships/slideLayout" Target="../slideLayouts/slideLayout53.xml"/><Relationship Id="rId18" Type="http://schemas.openxmlformats.org/officeDocument/2006/relationships/slideLayout" Target="../slideLayouts/slideLayout58.xml"/><Relationship Id="rId3" Type="http://schemas.openxmlformats.org/officeDocument/2006/relationships/slideLayout" Target="../slideLayouts/slideLayout43.xml"/><Relationship Id="rId21" Type="http://schemas.openxmlformats.org/officeDocument/2006/relationships/slideLayout" Target="../slideLayouts/slideLayout61.xml"/><Relationship Id="rId7" Type="http://schemas.openxmlformats.org/officeDocument/2006/relationships/slideLayout" Target="../slideLayouts/slideLayout47.xml"/><Relationship Id="rId12" Type="http://schemas.openxmlformats.org/officeDocument/2006/relationships/slideLayout" Target="../slideLayouts/slideLayout52.xml"/><Relationship Id="rId17" Type="http://schemas.openxmlformats.org/officeDocument/2006/relationships/slideLayout" Target="../slideLayouts/slideLayout57.xml"/><Relationship Id="rId2" Type="http://schemas.openxmlformats.org/officeDocument/2006/relationships/slideLayout" Target="../slideLayouts/slideLayout42.xml"/><Relationship Id="rId16" Type="http://schemas.openxmlformats.org/officeDocument/2006/relationships/slideLayout" Target="../slideLayouts/slideLayout56.xml"/><Relationship Id="rId20" Type="http://schemas.openxmlformats.org/officeDocument/2006/relationships/slideLayout" Target="../slideLayouts/slideLayout60.xml"/><Relationship Id="rId1" Type="http://schemas.openxmlformats.org/officeDocument/2006/relationships/slideLayout" Target="../slideLayouts/slideLayout41.xml"/><Relationship Id="rId6" Type="http://schemas.openxmlformats.org/officeDocument/2006/relationships/slideLayout" Target="../slideLayouts/slideLayout46.xml"/><Relationship Id="rId11" Type="http://schemas.openxmlformats.org/officeDocument/2006/relationships/slideLayout" Target="../slideLayouts/slideLayout51.xml"/><Relationship Id="rId24" Type="http://schemas.openxmlformats.org/officeDocument/2006/relationships/theme" Target="../theme/theme5.xml"/><Relationship Id="rId5" Type="http://schemas.openxmlformats.org/officeDocument/2006/relationships/slideLayout" Target="../slideLayouts/slideLayout45.xml"/><Relationship Id="rId15" Type="http://schemas.openxmlformats.org/officeDocument/2006/relationships/slideLayout" Target="../slideLayouts/slideLayout55.xml"/><Relationship Id="rId23" Type="http://schemas.openxmlformats.org/officeDocument/2006/relationships/slideLayout" Target="../slideLayouts/slideLayout63.xml"/><Relationship Id="rId10" Type="http://schemas.openxmlformats.org/officeDocument/2006/relationships/slideLayout" Target="../slideLayouts/slideLayout50.xml"/><Relationship Id="rId19" Type="http://schemas.openxmlformats.org/officeDocument/2006/relationships/slideLayout" Target="../slideLayouts/slideLayout59.xml"/><Relationship Id="rId4" Type="http://schemas.openxmlformats.org/officeDocument/2006/relationships/slideLayout" Target="../slideLayouts/slideLayout44.xml"/><Relationship Id="rId9" Type="http://schemas.openxmlformats.org/officeDocument/2006/relationships/slideLayout" Target="../slideLayouts/slideLayout49.xml"/><Relationship Id="rId14" Type="http://schemas.openxmlformats.org/officeDocument/2006/relationships/slideLayout" Target="../slideLayouts/slideLayout54.xml"/><Relationship Id="rId22"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623248"/>
          </a:xfrm>
          <a:prstGeom prst="rect">
            <a:avLst/>
          </a:prstGeom>
        </p:spPr>
        <p:txBody>
          <a:bodyPr vert="horz" wrap="square" lIns="0" tIns="0" rIns="0" bIns="0" rtlCol="0" anchor="t">
            <a:spAutoFit/>
          </a:bodyPr>
          <a:lstStyle/>
          <a:p>
            <a:endParaRPr lang="en-US" dirty="0"/>
          </a:p>
        </p:txBody>
      </p:sp>
      <p:sp>
        <p:nvSpPr>
          <p:cNvPr id="3" name="Text Placeholder 2"/>
          <p:cNvSpPr>
            <a:spLocks noGrp="1"/>
          </p:cNvSpPr>
          <p:nvPr>
            <p:ph type="body" idx="1"/>
          </p:nvPr>
        </p:nvSpPr>
        <p:spPr>
          <a:xfrm>
            <a:off x="519250" y="1447810"/>
            <a:ext cx="11151916" cy="203132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Lst>
  <p:transition>
    <p:fade/>
  </p:transition>
  <p:timing>
    <p:tnLst>
      <p:par>
        <p:cTn id="1" dur="indefinite" restart="never" nodeType="tmRoot"/>
      </p:par>
    </p:tnLst>
  </p:timing>
  <p:txStyles>
    <p:titleStyle>
      <a:lvl1pPr algn="l" defTabSz="933007" rtl="0" eaLnBrk="1" latinLnBrk="0" hangingPunct="1">
        <a:lnSpc>
          <a:spcPct val="90000"/>
        </a:lnSpc>
        <a:spcBef>
          <a:spcPct val="0"/>
        </a:spcBef>
        <a:buNone/>
        <a:defRPr lang="en-US" sz="4500" b="0" kern="1200" cap="none" spc="-102" baseline="0" dirty="0" smtClean="0">
          <a:ln w="3175">
            <a:noFill/>
          </a:ln>
          <a:gradFill flip="none" rotWithShape="1">
            <a:gsLst>
              <a:gs pos="0">
                <a:schemeClr val="tx1"/>
              </a:gs>
              <a:gs pos="86000">
                <a:schemeClr val="tx1"/>
              </a:gs>
            </a:gsLst>
            <a:lin ang="5400000" scaled="0"/>
            <a:tileRect/>
          </a:gradFill>
          <a:effectLst/>
          <a:latin typeface="Candara" pitchFamily="34" charset="0"/>
          <a:ea typeface="+mn-ea"/>
          <a:cs typeface="Arial" charset="0"/>
        </a:defRPr>
      </a:lvl1pPr>
    </p:titleStyle>
    <p:bodyStyle>
      <a:lvl1pPr marL="469761" indent="-469761" algn="l" defTabSz="933007" rtl="0" eaLnBrk="1" latinLnBrk="0" hangingPunct="1">
        <a:lnSpc>
          <a:spcPct val="90000"/>
        </a:lnSpc>
        <a:spcBef>
          <a:spcPct val="20000"/>
        </a:spcBef>
        <a:buSzPct val="90000"/>
        <a:buFontTx/>
        <a:buBlip>
          <a:blip r:embed="rId9"/>
        </a:buBlip>
        <a:defRPr sz="3300" kern="1200">
          <a:gradFill>
            <a:gsLst>
              <a:gs pos="0">
                <a:schemeClr val="tx1"/>
              </a:gs>
              <a:gs pos="86000">
                <a:schemeClr val="tx1"/>
              </a:gs>
            </a:gsLst>
            <a:lin ang="5400000" scaled="0"/>
          </a:gradFill>
          <a:latin typeface="Candara" pitchFamily="34" charset="0"/>
          <a:ea typeface="+mn-ea"/>
          <a:cs typeface="+mn-cs"/>
        </a:defRPr>
      </a:lvl1pPr>
      <a:lvl2pPr marL="873107" indent="-403346" algn="l" defTabSz="933007" rtl="0" eaLnBrk="1" latinLnBrk="0" hangingPunct="1">
        <a:lnSpc>
          <a:spcPct val="90000"/>
        </a:lnSpc>
        <a:spcBef>
          <a:spcPct val="20000"/>
        </a:spcBef>
        <a:buSzPct val="90000"/>
        <a:buFontTx/>
        <a:buBlip>
          <a:blip r:embed="rId10"/>
        </a:buBlip>
        <a:defRPr sz="2900" kern="1200">
          <a:gradFill>
            <a:gsLst>
              <a:gs pos="0">
                <a:schemeClr val="tx1"/>
              </a:gs>
              <a:gs pos="86000">
                <a:schemeClr val="tx1"/>
              </a:gs>
            </a:gsLst>
            <a:lin ang="5400000" scaled="0"/>
          </a:gradFill>
          <a:latin typeface="Candara" pitchFamily="34" charset="0"/>
          <a:ea typeface="+mn-ea"/>
          <a:cs typeface="+mn-cs"/>
        </a:defRPr>
      </a:lvl2pPr>
      <a:lvl3pPr marL="1284553" indent="-411443" algn="l" defTabSz="933007" rtl="0" eaLnBrk="1" latinLnBrk="0" hangingPunct="1">
        <a:lnSpc>
          <a:spcPct val="90000"/>
        </a:lnSpc>
        <a:spcBef>
          <a:spcPct val="20000"/>
        </a:spcBef>
        <a:buSzPct val="90000"/>
        <a:buFontTx/>
        <a:buBlip>
          <a:blip r:embed="rId10"/>
        </a:buBlip>
        <a:defRPr sz="2400" kern="1200">
          <a:gradFill>
            <a:gsLst>
              <a:gs pos="0">
                <a:schemeClr val="tx1"/>
              </a:gs>
              <a:gs pos="86000">
                <a:schemeClr val="tx1"/>
              </a:gs>
            </a:gsLst>
            <a:lin ang="5400000" scaled="0"/>
          </a:gradFill>
          <a:latin typeface="Candara" pitchFamily="34" charset="0"/>
          <a:ea typeface="+mn-ea"/>
          <a:cs typeface="+mn-cs"/>
        </a:defRPr>
      </a:lvl3pPr>
      <a:lvl4pPr marL="1637684" indent="-353129" algn="l" defTabSz="933007" rtl="0" eaLnBrk="1" latinLnBrk="0" hangingPunct="1">
        <a:lnSpc>
          <a:spcPct val="90000"/>
        </a:lnSpc>
        <a:spcBef>
          <a:spcPct val="20000"/>
        </a:spcBef>
        <a:buSzPct val="90000"/>
        <a:buFontTx/>
        <a:buBlip>
          <a:blip r:embed="rId10"/>
        </a:buBlip>
        <a:defRPr sz="2000" kern="1200">
          <a:gradFill>
            <a:gsLst>
              <a:gs pos="0">
                <a:schemeClr val="tx1"/>
              </a:gs>
              <a:gs pos="86000">
                <a:schemeClr val="tx1"/>
              </a:gs>
            </a:gsLst>
            <a:lin ang="5400000" scaled="0"/>
          </a:gradFill>
          <a:latin typeface="Candara" pitchFamily="34" charset="0"/>
          <a:ea typeface="+mn-ea"/>
          <a:cs typeface="+mn-cs"/>
        </a:defRPr>
      </a:lvl4pPr>
      <a:lvl5pPr marL="1981094" indent="-343412" algn="l" defTabSz="933007" rtl="0" eaLnBrk="1" latinLnBrk="0" hangingPunct="1">
        <a:lnSpc>
          <a:spcPct val="90000"/>
        </a:lnSpc>
        <a:spcBef>
          <a:spcPct val="20000"/>
        </a:spcBef>
        <a:buSzPct val="90000"/>
        <a:buFontTx/>
        <a:buBlip>
          <a:blip r:embed="rId10"/>
        </a:buBlip>
        <a:defRPr sz="2000" kern="1200">
          <a:gradFill>
            <a:gsLst>
              <a:gs pos="0">
                <a:schemeClr val="tx1"/>
              </a:gs>
              <a:gs pos="86000">
                <a:schemeClr val="tx1"/>
              </a:gs>
            </a:gsLst>
            <a:lin ang="5400000" scaled="0"/>
          </a:gradFill>
          <a:latin typeface="Candara" pitchFamily="34" charset="0"/>
          <a:ea typeface="+mn-ea"/>
          <a:cs typeface="+mn-cs"/>
        </a:defRPr>
      </a:lvl5pPr>
      <a:lvl6pPr marL="2565762"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2266"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8768"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5269"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3007" rtl="0" eaLnBrk="1" latinLnBrk="0" hangingPunct="1">
        <a:defRPr sz="1800" kern="1200">
          <a:solidFill>
            <a:schemeClr val="tx1"/>
          </a:solidFill>
          <a:latin typeface="+mn-lt"/>
          <a:ea typeface="+mn-ea"/>
          <a:cs typeface="+mn-cs"/>
        </a:defRPr>
      </a:lvl1pPr>
      <a:lvl2pPr marL="466502" algn="l" defTabSz="933007" rtl="0" eaLnBrk="1" latinLnBrk="0" hangingPunct="1">
        <a:defRPr sz="1800" kern="1200">
          <a:solidFill>
            <a:schemeClr val="tx1"/>
          </a:solidFill>
          <a:latin typeface="+mn-lt"/>
          <a:ea typeface="+mn-ea"/>
          <a:cs typeface="+mn-cs"/>
        </a:defRPr>
      </a:lvl2pPr>
      <a:lvl3pPr marL="933007" algn="l" defTabSz="933007" rtl="0" eaLnBrk="1" latinLnBrk="0" hangingPunct="1">
        <a:defRPr sz="1800" kern="1200">
          <a:solidFill>
            <a:schemeClr val="tx1"/>
          </a:solidFill>
          <a:latin typeface="+mn-lt"/>
          <a:ea typeface="+mn-ea"/>
          <a:cs typeface="+mn-cs"/>
        </a:defRPr>
      </a:lvl3pPr>
      <a:lvl4pPr marL="1399507" algn="l" defTabSz="933007" rtl="0" eaLnBrk="1" latinLnBrk="0" hangingPunct="1">
        <a:defRPr sz="1800" kern="1200">
          <a:solidFill>
            <a:schemeClr val="tx1"/>
          </a:solidFill>
          <a:latin typeface="+mn-lt"/>
          <a:ea typeface="+mn-ea"/>
          <a:cs typeface="+mn-cs"/>
        </a:defRPr>
      </a:lvl4pPr>
      <a:lvl5pPr marL="1866008" algn="l" defTabSz="933007" rtl="0" eaLnBrk="1" latinLnBrk="0" hangingPunct="1">
        <a:defRPr sz="1800" kern="1200">
          <a:solidFill>
            <a:schemeClr val="tx1"/>
          </a:solidFill>
          <a:latin typeface="+mn-lt"/>
          <a:ea typeface="+mn-ea"/>
          <a:cs typeface="+mn-cs"/>
        </a:defRPr>
      </a:lvl5pPr>
      <a:lvl6pPr marL="2332516" algn="l" defTabSz="933007" rtl="0" eaLnBrk="1" latinLnBrk="0" hangingPunct="1">
        <a:defRPr sz="1800" kern="1200">
          <a:solidFill>
            <a:schemeClr val="tx1"/>
          </a:solidFill>
          <a:latin typeface="+mn-lt"/>
          <a:ea typeface="+mn-ea"/>
          <a:cs typeface="+mn-cs"/>
        </a:defRPr>
      </a:lvl6pPr>
      <a:lvl7pPr marL="2799014" algn="l" defTabSz="933007" rtl="0" eaLnBrk="1" latinLnBrk="0" hangingPunct="1">
        <a:defRPr sz="1800" kern="1200">
          <a:solidFill>
            <a:schemeClr val="tx1"/>
          </a:solidFill>
          <a:latin typeface="+mn-lt"/>
          <a:ea typeface="+mn-ea"/>
          <a:cs typeface="+mn-cs"/>
        </a:defRPr>
      </a:lvl7pPr>
      <a:lvl8pPr marL="3265516" algn="l" defTabSz="933007" rtl="0" eaLnBrk="1" latinLnBrk="0" hangingPunct="1">
        <a:defRPr sz="1800" kern="1200">
          <a:solidFill>
            <a:schemeClr val="tx1"/>
          </a:solidFill>
          <a:latin typeface="+mn-lt"/>
          <a:ea typeface="+mn-ea"/>
          <a:cs typeface="+mn-cs"/>
        </a:defRPr>
      </a:lvl8pPr>
      <a:lvl9pPr marL="3732017" algn="l" defTabSz="933007"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alpha val="0"/>
          </a:schemeClr>
        </a:solid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2"/>
          <a:srcRect b="10453"/>
          <a:stretch>
            <a:fillRect/>
          </a:stretch>
        </p:blipFill>
        <p:spPr>
          <a:xfrm>
            <a:off x="0" y="1299715"/>
            <a:ext cx="12192000" cy="5558294"/>
          </a:xfrm>
          <a:prstGeom prst="rect">
            <a:avLst/>
          </a:prstGeom>
        </p:spPr>
      </p:pic>
      <p:sp>
        <p:nvSpPr>
          <p:cNvPr id="2" name="Title Placeholder 1"/>
          <p:cNvSpPr>
            <a:spLocks noGrp="1"/>
          </p:cNvSpPr>
          <p:nvPr>
            <p:ph type="title"/>
          </p:nvPr>
        </p:nvSpPr>
        <p:spPr>
          <a:xfrm>
            <a:off x="519248" y="228602"/>
            <a:ext cx="11151917" cy="623248"/>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249" y="1905028"/>
            <a:ext cx="11151915" cy="2125197"/>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 bg1="dk1" tx1="lt1" bg2="dk2" tx2="lt2" accent1="accent1" accent2="accent2" accent3="accent3" accent4="accent4" accent5="accent5" accent6="accent6" hlink="hlink" folHlink="folHlink"/>
  <p:transition>
    <p:fade/>
  </p:transition>
  <p:timing>
    <p:tnLst>
      <p:par>
        <p:cTn id="1" dur="indefinite" restart="never" nodeType="tmRoot"/>
      </p:par>
    </p:tnLst>
  </p:timing>
  <p:txStyles>
    <p:titleStyle>
      <a:lvl1pPr algn="l" defTabSz="933007" rtl="0" eaLnBrk="1" latinLnBrk="0" hangingPunct="1">
        <a:lnSpc>
          <a:spcPct val="90000"/>
        </a:lnSpc>
        <a:spcBef>
          <a:spcPct val="0"/>
        </a:spcBef>
        <a:buNone/>
        <a:defRPr lang="en-US" sz="4500" b="0" kern="1200" cap="none" spc="-102" baseline="0" dirty="0">
          <a:ln w="3175">
            <a:noFill/>
          </a:ln>
          <a:gradFill flip="none" rotWithShape="1">
            <a:gsLst>
              <a:gs pos="0">
                <a:schemeClr val="tx1"/>
              </a:gs>
              <a:gs pos="86000">
                <a:schemeClr val="tx1"/>
              </a:gs>
            </a:gsLst>
            <a:lin ang="5400000" scaled="0"/>
            <a:tileRect/>
          </a:gradFill>
          <a:effectLst/>
          <a:latin typeface="Segoe Light" pitchFamily="34" charset="0"/>
          <a:ea typeface="+mn-ea"/>
          <a:cs typeface="Arial" charset="0"/>
        </a:defRPr>
      </a:lvl1pPr>
    </p:titleStyle>
    <p:bodyStyle>
      <a:lvl1pPr marL="0" indent="0" algn="l" defTabSz="933007" rtl="0" eaLnBrk="1" latinLnBrk="0" hangingPunct="1">
        <a:lnSpc>
          <a:spcPct val="90000"/>
        </a:lnSpc>
        <a:spcBef>
          <a:spcPct val="20000"/>
        </a:spcBef>
        <a:buFont typeface="Arial" pitchFamily="34" charset="0"/>
        <a:buNone/>
        <a:defRPr sz="3000" b="0" kern="1200">
          <a:gradFill>
            <a:gsLst>
              <a:gs pos="0">
                <a:srgbClr val="000000"/>
              </a:gs>
              <a:gs pos="86000">
                <a:srgbClr val="000000"/>
              </a:gs>
            </a:gsLst>
            <a:lin ang="5400000" scaled="0"/>
          </a:gradFill>
          <a:latin typeface="Consolas" pitchFamily="49" charset="0"/>
          <a:ea typeface="+mn-ea"/>
          <a:cs typeface="Consolas" pitchFamily="49" charset="0"/>
        </a:defRPr>
      </a:lvl1pPr>
      <a:lvl2pPr marL="392802" indent="-8098" algn="l" defTabSz="933007" rtl="0" eaLnBrk="1" latinLnBrk="0" hangingPunct="1">
        <a:lnSpc>
          <a:spcPct val="90000"/>
        </a:lnSpc>
        <a:spcBef>
          <a:spcPct val="20000"/>
        </a:spcBef>
        <a:buFont typeface="Arial" pitchFamily="34" charset="0"/>
        <a:buNone/>
        <a:defRPr sz="2900" b="0" kern="1200">
          <a:gradFill>
            <a:gsLst>
              <a:gs pos="0">
                <a:srgbClr val="000000"/>
              </a:gs>
              <a:gs pos="86000">
                <a:srgbClr val="000000"/>
              </a:gs>
            </a:gsLst>
            <a:lin ang="5400000" scaled="0"/>
          </a:gradFill>
          <a:latin typeface="Consolas" pitchFamily="49" charset="0"/>
          <a:ea typeface="+mn-ea"/>
          <a:cs typeface="Consolas" pitchFamily="49" charset="0"/>
        </a:defRPr>
      </a:lvl2pPr>
      <a:lvl3pPr marL="777504" indent="-8098" algn="l" defTabSz="933007"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3pPr>
      <a:lvl4pPr marL="1116314" indent="8098" algn="l" defTabSz="933007"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4pPr>
      <a:lvl5pPr marL="1455121" indent="0" algn="l" defTabSz="933007"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5pPr>
      <a:lvl6pPr marL="2565762"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2266"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8768"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5269"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3007" rtl="0" eaLnBrk="1" latinLnBrk="0" hangingPunct="1">
        <a:defRPr sz="1800" kern="1200">
          <a:solidFill>
            <a:schemeClr val="tx1"/>
          </a:solidFill>
          <a:latin typeface="+mn-lt"/>
          <a:ea typeface="+mn-ea"/>
          <a:cs typeface="+mn-cs"/>
        </a:defRPr>
      </a:lvl1pPr>
      <a:lvl2pPr marL="466502" algn="l" defTabSz="933007" rtl="0" eaLnBrk="1" latinLnBrk="0" hangingPunct="1">
        <a:defRPr sz="1800" kern="1200">
          <a:solidFill>
            <a:schemeClr val="tx1"/>
          </a:solidFill>
          <a:latin typeface="+mn-lt"/>
          <a:ea typeface="+mn-ea"/>
          <a:cs typeface="+mn-cs"/>
        </a:defRPr>
      </a:lvl2pPr>
      <a:lvl3pPr marL="933007" algn="l" defTabSz="933007" rtl="0" eaLnBrk="1" latinLnBrk="0" hangingPunct="1">
        <a:defRPr sz="1800" kern="1200">
          <a:solidFill>
            <a:schemeClr val="tx1"/>
          </a:solidFill>
          <a:latin typeface="+mn-lt"/>
          <a:ea typeface="+mn-ea"/>
          <a:cs typeface="+mn-cs"/>
        </a:defRPr>
      </a:lvl3pPr>
      <a:lvl4pPr marL="1399507" algn="l" defTabSz="933007" rtl="0" eaLnBrk="1" latinLnBrk="0" hangingPunct="1">
        <a:defRPr sz="1800" kern="1200">
          <a:solidFill>
            <a:schemeClr val="tx1"/>
          </a:solidFill>
          <a:latin typeface="+mn-lt"/>
          <a:ea typeface="+mn-ea"/>
          <a:cs typeface="+mn-cs"/>
        </a:defRPr>
      </a:lvl4pPr>
      <a:lvl5pPr marL="1866008" algn="l" defTabSz="933007" rtl="0" eaLnBrk="1" latinLnBrk="0" hangingPunct="1">
        <a:defRPr sz="1800" kern="1200">
          <a:solidFill>
            <a:schemeClr val="tx1"/>
          </a:solidFill>
          <a:latin typeface="+mn-lt"/>
          <a:ea typeface="+mn-ea"/>
          <a:cs typeface="+mn-cs"/>
        </a:defRPr>
      </a:lvl5pPr>
      <a:lvl6pPr marL="2332516" algn="l" defTabSz="933007" rtl="0" eaLnBrk="1" latinLnBrk="0" hangingPunct="1">
        <a:defRPr sz="1800" kern="1200">
          <a:solidFill>
            <a:schemeClr val="tx1"/>
          </a:solidFill>
          <a:latin typeface="+mn-lt"/>
          <a:ea typeface="+mn-ea"/>
          <a:cs typeface="+mn-cs"/>
        </a:defRPr>
      </a:lvl6pPr>
      <a:lvl7pPr marL="2799014" algn="l" defTabSz="933007" rtl="0" eaLnBrk="1" latinLnBrk="0" hangingPunct="1">
        <a:defRPr sz="1800" kern="1200">
          <a:solidFill>
            <a:schemeClr val="tx1"/>
          </a:solidFill>
          <a:latin typeface="+mn-lt"/>
          <a:ea typeface="+mn-ea"/>
          <a:cs typeface="+mn-cs"/>
        </a:defRPr>
      </a:lvl7pPr>
      <a:lvl8pPr marL="3265516" algn="l" defTabSz="933007" rtl="0" eaLnBrk="1" latinLnBrk="0" hangingPunct="1">
        <a:defRPr sz="1800" kern="1200">
          <a:solidFill>
            <a:schemeClr val="tx1"/>
          </a:solidFill>
          <a:latin typeface="+mn-lt"/>
          <a:ea typeface="+mn-ea"/>
          <a:cs typeface="+mn-cs"/>
        </a:defRPr>
      </a:lvl8pPr>
      <a:lvl9pPr marL="3732017" algn="l" defTabSz="933007"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452879"/>
            <a:ext cx="11151917" cy="567848"/>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520836" y="1447806"/>
            <a:ext cx="11155093" cy="1491177"/>
          </a:xfrm>
          <a:prstGeom prst="rect">
            <a:avLst/>
          </a:prstGeom>
        </p:spPr>
        <p:txBody>
          <a:bodyPr vert="horz"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Date Placeholder 3"/>
          <p:cNvSpPr>
            <a:spLocks noGrp="1"/>
          </p:cNvSpPr>
          <p:nvPr>
            <p:ph type="dt" sz="half" idx="2"/>
          </p:nvPr>
        </p:nvSpPr>
        <p:spPr>
          <a:xfrm>
            <a:off x="457325" y="6406274"/>
            <a:ext cx="2134156" cy="273844"/>
          </a:xfrm>
          <a:prstGeom prst="rect">
            <a:avLst/>
          </a:prstGeom>
        </p:spPr>
        <p:txBody>
          <a:bodyPr vert="horz" lIns="68566" tIns="34283" rIns="68566" bIns="34283" rtlCol="0" anchor="ctr"/>
          <a:lstStyle>
            <a:lvl1pPr algn="l">
              <a:defRPr sz="900">
                <a:solidFill>
                  <a:schemeClr val="tx1"/>
                </a:solidFill>
              </a:defRPr>
            </a:lvl1pPr>
          </a:lstStyle>
          <a:p>
            <a:pPr defTabSz="685631"/>
            <a:fld id="{20CE17AF-4091-48A7-8681-C3B1BE5CA3B0}" type="datetime1">
              <a:rPr lang="en-GB" smtClean="0">
                <a:solidFill>
                  <a:srgbClr val="FFFFFF"/>
                </a:solidFill>
              </a:rPr>
              <a:pPr defTabSz="685631"/>
              <a:t>19/03/2015</a:t>
            </a:fld>
            <a:endParaRPr lang="en-GB" dirty="0">
              <a:solidFill>
                <a:srgbClr val="FFFFFF"/>
              </a:solidFill>
            </a:endParaRPr>
          </a:p>
        </p:txBody>
      </p:sp>
      <p:sp>
        <p:nvSpPr>
          <p:cNvPr id="7" name="Footer Placeholder 4"/>
          <p:cNvSpPr>
            <a:spLocks noGrp="1"/>
          </p:cNvSpPr>
          <p:nvPr>
            <p:ph type="ftr" sz="quarter" idx="3"/>
          </p:nvPr>
        </p:nvSpPr>
        <p:spPr>
          <a:xfrm>
            <a:off x="3125013" y="6406274"/>
            <a:ext cx="5891939" cy="273844"/>
          </a:xfrm>
          <a:prstGeom prst="rect">
            <a:avLst/>
          </a:prstGeom>
        </p:spPr>
        <p:txBody>
          <a:bodyPr vert="horz" lIns="68566" tIns="34283" rIns="68566" bIns="34283" rtlCol="0" anchor="ctr"/>
          <a:lstStyle>
            <a:lvl1pPr algn="ctr">
              <a:defRPr sz="900">
                <a:solidFill>
                  <a:schemeClr val="tx1"/>
                </a:solidFill>
              </a:defRPr>
            </a:lvl1pPr>
          </a:lstStyle>
          <a:p>
            <a:pPr defTabSz="685631"/>
            <a:endParaRPr lang="en-GB" dirty="0">
              <a:solidFill>
                <a:srgbClr val="FFFFFF"/>
              </a:solidFill>
            </a:endParaRPr>
          </a:p>
        </p:txBody>
      </p:sp>
      <p:sp>
        <p:nvSpPr>
          <p:cNvPr id="8" name="Slide Number Placeholder 5"/>
          <p:cNvSpPr>
            <a:spLocks noGrp="1"/>
          </p:cNvSpPr>
          <p:nvPr>
            <p:ph type="sldNum" sz="quarter" idx="4"/>
          </p:nvPr>
        </p:nvSpPr>
        <p:spPr>
          <a:xfrm>
            <a:off x="9537014" y="6406274"/>
            <a:ext cx="2134156" cy="273844"/>
          </a:xfrm>
          <a:prstGeom prst="rect">
            <a:avLst/>
          </a:prstGeom>
        </p:spPr>
        <p:txBody>
          <a:bodyPr vert="horz" lIns="68566" tIns="34283" rIns="68566" bIns="34283" rtlCol="0" anchor="ctr"/>
          <a:lstStyle>
            <a:lvl1pPr algn="r">
              <a:defRPr sz="900">
                <a:solidFill>
                  <a:schemeClr val="tx1"/>
                </a:solidFill>
              </a:defRPr>
            </a:lvl1pPr>
          </a:lstStyle>
          <a:p>
            <a:pPr defTabSz="685631"/>
            <a:fld id="{66F9B19E-23E9-4120-A06C-57F6EDB783B3}" type="slidenum">
              <a:rPr lang="en-GB" smtClean="0">
                <a:solidFill>
                  <a:srgbClr val="FFFFFF"/>
                </a:solidFill>
              </a:rPr>
              <a:pPr defTabSz="685631"/>
              <a:t>‹#›</a:t>
            </a:fld>
            <a:endParaRPr lang="en-GB">
              <a:solidFill>
                <a:srgbClr val="FFFFFF"/>
              </a:solidFill>
            </a:endParaRPr>
          </a:p>
        </p:txBody>
      </p:sp>
    </p:spTree>
    <p:extLst>
      <p:ext uri="{BB962C8B-B14F-4D97-AF65-F5344CB8AC3E}">
        <p14:creationId xmlns:p14="http://schemas.microsoft.com/office/powerpoint/2010/main" val="573061119"/>
      </p:ext>
    </p:extLst>
  </p:cSld>
  <p:clrMap bg1="lt1" tx1="dk1" bg2="lt2" tx2="dk2" accent1="accent1" accent2="accent2" accent3="accent3" accent4="accent4" accent5="accent5" accent6="accent6" hlink="hlink" folHlink="folHlink"/>
  <p:sldLayoutIdLst>
    <p:sldLayoutId id="2147483815" r:id="rId1"/>
    <p:sldLayoutId id="2147483816" r:id="rId2"/>
    <p:sldLayoutId id="2147483817" r:id="rId3"/>
    <p:sldLayoutId id="2147483818" r:id="rId4"/>
    <p:sldLayoutId id="2147483819" r:id="rId5"/>
    <p:sldLayoutId id="2147483820" r:id="rId6"/>
    <p:sldLayoutId id="2147483821" r:id="rId7"/>
    <p:sldLayoutId id="2147483822" r:id="rId8"/>
    <p:sldLayoutId id="2147483825" r:id="rId9"/>
  </p:sldLayoutIdLst>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hf hdr="0"/>
  <p:txStyles>
    <p:titleStyle>
      <a:lvl1pPr algn="l" defTabSz="685631" rtl="0" eaLnBrk="1" latinLnBrk="0" hangingPunct="1">
        <a:lnSpc>
          <a:spcPct val="90000"/>
        </a:lnSpc>
        <a:spcBef>
          <a:spcPct val="0"/>
        </a:spcBef>
        <a:buNone/>
        <a:defRPr lang="en-US" sz="4100" b="0" kern="1200" cap="none" spc="-75" baseline="0" dirty="0" smtClean="0">
          <a:ln w="3175">
            <a:noFill/>
          </a:ln>
          <a:solidFill>
            <a:schemeClr val="tx2"/>
          </a:solidFill>
          <a:effectLst/>
          <a:latin typeface="+mj-lt"/>
          <a:ea typeface="+mn-ea"/>
          <a:cs typeface="Arial" charset="0"/>
        </a:defRPr>
      </a:lvl1pPr>
    </p:titleStyle>
    <p:bodyStyle>
      <a:lvl1pPr marL="254741" marR="0" indent="-254741" algn="l" defTabSz="685631" rtl="0" eaLnBrk="1" fontAlgn="auto" latinLnBrk="0" hangingPunct="1">
        <a:lnSpc>
          <a:spcPct val="90000"/>
        </a:lnSpc>
        <a:spcBef>
          <a:spcPct val="20000"/>
        </a:spcBef>
        <a:spcAft>
          <a:spcPts val="0"/>
        </a:spcAft>
        <a:buClrTx/>
        <a:buSzPct val="90000"/>
        <a:buFont typeface="Arial" pitchFamily="34" charset="0"/>
        <a:buChar char="•"/>
        <a:tabLst/>
        <a:defRPr sz="2700" kern="1200" spc="-53" baseline="0">
          <a:solidFill>
            <a:schemeClr val="tx2"/>
          </a:solidFill>
          <a:latin typeface="+mj-lt"/>
          <a:ea typeface="+mn-ea"/>
          <a:cs typeface="+mn-cs"/>
        </a:defRPr>
      </a:lvl1pPr>
      <a:lvl2pPr marL="429729" marR="0" indent="-174986" algn="l" defTabSz="685631"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chemeClr val="tx2"/>
          </a:solidFill>
          <a:latin typeface="+mn-lt"/>
          <a:ea typeface="+mn-ea"/>
          <a:cs typeface="+mn-cs"/>
        </a:defRPr>
      </a:lvl2pPr>
      <a:lvl3pPr marL="598761" marR="0" indent="-169033" algn="l" defTabSz="685631" rtl="0" eaLnBrk="1" fontAlgn="auto" latinLnBrk="0" hangingPunct="1">
        <a:lnSpc>
          <a:spcPct val="90000"/>
        </a:lnSpc>
        <a:spcBef>
          <a:spcPct val="20000"/>
        </a:spcBef>
        <a:spcAft>
          <a:spcPts val="0"/>
        </a:spcAft>
        <a:buClrTx/>
        <a:buSzPct val="90000"/>
        <a:buFont typeface="Wingdings" pitchFamily="2" charset="2"/>
        <a:buChar char=""/>
        <a:tabLst>
          <a:tab pos="598761" algn="l"/>
        </a:tabLst>
        <a:defRPr sz="1800" kern="1200" spc="0" baseline="0">
          <a:solidFill>
            <a:schemeClr val="tx2"/>
          </a:solidFill>
          <a:latin typeface="+mn-lt"/>
          <a:ea typeface="+mn-ea"/>
          <a:cs typeface="+mn-cs"/>
        </a:defRPr>
      </a:lvl3pPr>
      <a:lvl4pPr marL="772558" marR="0" indent="-173794" algn="l" defTabSz="685631"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chemeClr val="tx2"/>
          </a:solidFill>
          <a:latin typeface="+mn-lt"/>
          <a:ea typeface="+mn-ea"/>
          <a:cs typeface="+mn-cs"/>
        </a:defRPr>
      </a:lvl4pPr>
      <a:lvl5pPr marL="941591" marR="0" indent="-169033" algn="l" defTabSz="685631" rtl="0" eaLnBrk="1" fontAlgn="auto" latinLnBrk="0" hangingPunct="1">
        <a:lnSpc>
          <a:spcPct val="90000"/>
        </a:lnSpc>
        <a:spcBef>
          <a:spcPct val="20000"/>
        </a:spcBef>
        <a:spcAft>
          <a:spcPts val="0"/>
        </a:spcAft>
        <a:buClrTx/>
        <a:buSzPct val="90000"/>
        <a:buFont typeface="Wingdings" pitchFamily="2" charset="2"/>
        <a:buChar char=""/>
        <a:tabLst>
          <a:tab pos="941591" algn="l"/>
        </a:tabLst>
        <a:defRPr sz="1500" kern="1200" spc="0" baseline="0">
          <a:solidFill>
            <a:schemeClr val="tx2"/>
          </a:solidFill>
          <a:latin typeface="+mn-lt"/>
          <a:ea typeface="+mn-ea"/>
          <a:cs typeface="+mn-cs"/>
        </a:defRPr>
      </a:lvl5pPr>
      <a:lvl6pPr marL="1885487"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302"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118"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3935"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631" rtl="0" eaLnBrk="1" latinLnBrk="0" hangingPunct="1">
        <a:defRPr sz="1400" kern="1200">
          <a:solidFill>
            <a:schemeClr val="tx1"/>
          </a:solidFill>
          <a:latin typeface="+mn-lt"/>
          <a:ea typeface="+mn-ea"/>
          <a:cs typeface="+mn-cs"/>
        </a:defRPr>
      </a:lvl1pPr>
      <a:lvl2pPr marL="342816" algn="l" defTabSz="685631" rtl="0" eaLnBrk="1" latinLnBrk="0" hangingPunct="1">
        <a:defRPr sz="1400" kern="1200">
          <a:solidFill>
            <a:schemeClr val="tx1"/>
          </a:solidFill>
          <a:latin typeface="+mn-lt"/>
          <a:ea typeface="+mn-ea"/>
          <a:cs typeface="+mn-cs"/>
        </a:defRPr>
      </a:lvl2pPr>
      <a:lvl3pPr marL="685631" algn="l" defTabSz="685631" rtl="0" eaLnBrk="1" latinLnBrk="0" hangingPunct="1">
        <a:defRPr sz="1400" kern="1200">
          <a:solidFill>
            <a:schemeClr val="tx1"/>
          </a:solidFill>
          <a:latin typeface="+mn-lt"/>
          <a:ea typeface="+mn-ea"/>
          <a:cs typeface="+mn-cs"/>
        </a:defRPr>
      </a:lvl3pPr>
      <a:lvl4pPr marL="1028448" algn="l" defTabSz="685631" rtl="0" eaLnBrk="1" latinLnBrk="0" hangingPunct="1">
        <a:defRPr sz="1400" kern="1200">
          <a:solidFill>
            <a:schemeClr val="tx1"/>
          </a:solidFill>
          <a:latin typeface="+mn-lt"/>
          <a:ea typeface="+mn-ea"/>
          <a:cs typeface="+mn-cs"/>
        </a:defRPr>
      </a:lvl4pPr>
      <a:lvl5pPr marL="1371263" algn="l" defTabSz="685631" rtl="0" eaLnBrk="1" latinLnBrk="0" hangingPunct="1">
        <a:defRPr sz="1400" kern="1200">
          <a:solidFill>
            <a:schemeClr val="tx1"/>
          </a:solidFill>
          <a:latin typeface="+mn-lt"/>
          <a:ea typeface="+mn-ea"/>
          <a:cs typeface="+mn-cs"/>
        </a:defRPr>
      </a:lvl5pPr>
      <a:lvl6pPr marL="1714079" algn="l" defTabSz="685631" rtl="0" eaLnBrk="1" latinLnBrk="0" hangingPunct="1">
        <a:defRPr sz="1400" kern="1200">
          <a:solidFill>
            <a:schemeClr val="tx1"/>
          </a:solidFill>
          <a:latin typeface="+mn-lt"/>
          <a:ea typeface="+mn-ea"/>
          <a:cs typeface="+mn-cs"/>
        </a:defRPr>
      </a:lvl6pPr>
      <a:lvl7pPr marL="2056896" algn="l" defTabSz="685631" rtl="0" eaLnBrk="1" latinLnBrk="0" hangingPunct="1">
        <a:defRPr sz="1400" kern="1200">
          <a:solidFill>
            <a:schemeClr val="tx1"/>
          </a:solidFill>
          <a:latin typeface="+mn-lt"/>
          <a:ea typeface="+mn-ea"/>
          <a:cs typeface="+mn-cs"/>
        </a:defRPr>
      </a:lvl7pPr>
      <a:lvl8pPr marL="2399711" algn="l" defTabSz="685631" rtl="0" eaLnBrk="1" latinLnBrk="0" hangingPunct="1">
        <a:defRPr sz="1400" kern="1200">
          <a:solidFill>
            <a:schemeClr val="tx1"/>
          </a:solidFill>
          <a:latin typeface="+mn-lt"/>
          <a:ea typeface="+mn-ea"/>
          <a:cs typeface="+mn-cs"/>
        </a:defRPr>
      </a:lvl8pPr>
      <a:lvl9pPr marL="2742526" algn="l" defTabSz="685631" rtl="0" eaLnBrk="1" latinLnBrk="0" hangingPunct="1">
        <a:defRPr sz="1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BFBF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4418" y="228600"/>
            <a:ext cx="10943167" cy="757131"/>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624417" y="1797051"/>
            <a:ext cx="10943168" cy="4335464"/>
          </a:xfrm>
          <a:prstGeom prst="rect">
            <a:avLst/>
          </a:prstGeom>
        </p:spPr>
        <p:txBody>
          <a:bodyPr vert="horz" wrap="square"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102041036"/>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31" r:id="rId4"/>
    <p:sldLayoutId id="2147483832" r:id="rId5"/>
    <p:sldLayoutId id="2147483833" r:id="rId6"/>
    <p:sldLayoutId id="2147483834" r:id="rId7"/>
    <p:sldLayoutId id="2147483835" r:id="rId8"/>
    <p:sldLayoutId id="2147483836" r:id="rId9"/>
    <p:sldLayoutId id="2147483837" r:id="rId10"/>
    <p:sldLayoutId id="2147483838" r:id="rId11"/>
    <p:sldLayoutId id="2147483839" r:id="rId12"/>
    <p:sldLayoutId id="2147483840" r:id="rId13"/>
    <p:sldLayoutId id="2147483841" r:id="rId14"/>
    <p:sldLayoutId id="2147483842" r:id="rId15"/>
    <p:sldLayoutId id="2147483843" r:id="rId16"/>
    <p:sldLayoutId id="2147483844" r:id="rId17"/>
    <p:sldLayoutId id="2147483845" r:id="rId18"/>
    <p:sldLayoutId id="2147483846" r:id="rId19"/>
    <p:sldLayoutId id="2147483847" r:id="rId20"/>
    <p:sldLayoutId id="2147483848" r:id="rId21"/>
    <p:sldLayoutId id="2147483849" r:id="rId22"/>
    <p:sldLayoutId id="2147483850" r:id="rId23"/>
    <p:sldLayoutId id="2147483851" r:id="rId24"/>
  </p:sldLayoutIdLst>
  <p:transition spd="slow">
    <p:push dir="u"/>
  </p:transition>
  <p:timing>
    <p:tnLst>
      <p:par>
        <p:cTn id="1" dur="indefinite" restart="never" nodeType="tmRoot"/>
      </p:par>
    </p:tnLst>
  </p:timing>
  <p:txStyles>
    <p:titleStyle>
      <a:lvl1pPr algn="l" defTabSz="914462" rtl="0" eaLnBrk="1" latinLnBrk="0" hangingPunct="1">
        <a:lnSpc>
          <a:spcPct val="90000"/>
        </a:lnSpc>
        <a:spcBef>
          <a:spcPct val="0"/>
        </a:spcBef>
        <a:buNone/>
        <a:defRPr lang="en-US" sz="5467" b="0" kern="1200" cap="none" spc="-100" baseline="0" dirty="0" smtClean="0">
          <a:ln w="3175">
            <a:noFill/>
          </a:ln>
          <a:solidFill>
            <a:srgbClr val="555555"/>
          </a:solidFill>
          <a:effectLst/>
          <a:latin typeface="Segoe UI Light" pitchFamily="34" charset="0"/>
          <a:ea typeface="+mn-ea"/>
          <a:cs typeface="Arial" charset="0"/>
        </a:defRPr>
      </a:lvl1pPr>
    </p:titleStyle>
    <p:bodyStyle>
      <a:lvl1pPr marL="0" indent="0" algn="l" defTabSz="914462" rtl="0" eaLnBrk="1" latinLnBrk="0" hangingPunct="1">
        <a:lnSpc>
          <a:spcPct val="90000"/>
        </a:lnSpc>
        <a:spcBef>
          <a:spcPct val="20000"/>
        </a:spcBef>
        <a:buSzPct val="90000"/>
        <a:buFont typeface="Wingdings" pitchFamily="2" charset="2"/>
        <a:buNone/>
        <a:defRPr sz="4000" kern="1200">
          <a:solidFill>
            <a:schemeClr val="tx1">
              <a:lumMod val="75000"/>
            </a:schemeClr>
          </a:solidFill>
          <a:latin typeface="+mj-lt"/>
          <a:ea typeface="+mn-ea"/>
          <a:cs typeface="+mn-cs"/>
        </a:defRPr>
      </a:lvl1pPr>
      <a:lvl2pPr marL="0" indent="0" algn="l" defTabSz="914462" rtl="0" eaLnBrk="1" latinLnBrk="0" hangingPunct="1">
        <a:lnSpc>
          <a:spcPct val="90000"/>
        </a:lnSpc>
        <a:spcBef>
          <a:spcPct val="20000"/>
        </a:spcBef>
        <a:buSzPct val="90000"/>
        <a:buFont typeface="Wingdings" pitchFamily="2" charset="2"/>
        <a:buNone/>
        <a:tabLst>
          <a:tab pos="630307" algn="l"/>
        </a:tabLst>
        <a:defRPr sz="2000" kern="1200">
          <a:solidFill>
            <a:schemeClr val="tx1">
              <a:lumMod val="75000"/>
            </a:schemeClr>
          </a:solidFill>
          <a:latin typeface="+mn-lt"/>
          <a:ea typeface="+mn-ea"/>
          <a:cs typeface="+mn-cs"/>
        </a:defRPr>
      </a:lvl2pPr>
      <a:lvl3pPr marL="237061" indent="-237061" algn="l" defTabSz="914462" rtl="0" eaLnBrk="1" latinLnBrk="0" hangingPunct="1">
        <a:lnSpc>
          <a:spcPct val="90000"/>
        </a:lnSpc>
        <a:spcBef>
          <a:spcPct val="20000"/>
        </a:spcBef>
        <a:buSzPct val="90000"/>
        <a:buFont typeface="Wingdings" pitchFamily="2" charset="2"/>
        <a:buChar char="§"/>
        <a:defRPr sz="2000" kern="1200">
          <a:solidFill>
            <a:schemeClr val="tx1">
              <a:lumMod val="75000"/>
            </a:schemeClr>
          </a:solidFill>
          <a:latin typeface="+mn-lt"/>
          <a:ea typeface="+mn-ea"/>
          <a:cs typeface="+mn-cs"/>
        </a:defRPr>
      </a:lvl3pPr>
      <a:lvl4pPr marL="1482886" indent="-223862" algn="l" defTabSz="914462" rtl="0" eaLnBrk="1" latinLnBrk="0" hangingPunct="1">
        <a:lnSpc>
          <a:spcPct val="90000"/>
        </a:lnSpc>
        <a:spcBef>
          <a:spcPct val="20000"/>
        </a:spcBef>
        <a:buSzPct val="90000"/>
        <a:buFont typeface="Wingdings" pitchFamily="2" charset="2"/>
        <a:buChar char="§"/>
        <a:tabLst>
          <a:tab pos="914498"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1713099" indent="-230213" algn="l" defTabSz="914462" rtl="0" eaLnBrk="1" latinLnBrk="0" hangingPunct="1">
        <a:lnSpc>
          <a:spcPct val="90000"/>
        </a:lnSpc>
        <a:spcBef>
          <a:spcPct val="20000"/>
        </a:spcBef>
        <a:buSzPct val="90000"/>
        <a:buFont typeface="Wingdings" pitchFamily="2" charset="2"/>
        <a:buChar char="§"/>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4772"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2003"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234"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466"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62" rtl="0" eaLnBrk="1" latinLnBrk="0" hangingPunct="1">
        <a:defRPr sz="1867" kern="1200">
          <a:solidFill>
            <a:schemeClr val="tx1"/>
          </a:solidFill>
          <a:latin typeface="+mn-lt"/>
          <a:ea typeface="+mn-ea"/>
          <a:cs typeface="+mn-cs"/>
        </a:defRPr>
      </a:lvl1pPr>
      <a:lvl2pPr marL="457231" algn="l" defTabSz="914462" rtl="0" eaLnBrk="1" latinLnBrk="0" hangingPunct="1">
        <a:defRPr sz="1867" kern="1200">
          <a:solidFill>
            <a:schemeClr val="tx1"/>
          </a:solidFill>
          <a:latin typeface="+mn-lt"/>
          <a:ea typeface="+mn-ea"/>
          <a:cs typeface="+mn-cs"/>
        </a:defRPr>
      </a:lvl2pPr>
      <a:lvl3pPr marL="914462" algn="l" defTabSz="914462" rtl="0" eaLnBrk="1" latinLnBrk="0" hangingPunct="1">
        <a:defRPr sz="1867" kern="1200">
          <a:solidFill>
            <a:schemeClr val="tx1"/>
          </a:solidFill>
          <a:latin typeface="+mn-lt"/>
          <a:ea typeface="+mn-ea"/>
          <a:cs typeface="+mn-cs"/>
        </a:defRPr>
      </a:lvl3pPr>
      <a:lvl4pPr marL="1371694" algn="l" defTabSz="914462" rtl="0" eaLnBrk="1" latinLnBrk="0" hangingPunct="1">
        <a:defRPr sz="1867" kern="1200">
          <a:solidFill>
            <a:schemeClr val="tx1"/>
          </a:solidFill>
          <a:latin typeface="+mn-lt"/>
          <a:ea typeface="+mn-ea"/>
          <a:cs typeface="+mn-cs"/>
        </a:defRPr>
      </a:lvl4pPr>
      <a:lvl5pPr marL="1828925" algn="l" defTabSz="914462" rtl="0" eaLnBrk="1" latinLnBrk="0" hangingPunct="1">
        <a:defRPr sz="1867" kern="1200">
          <a:solidFill>
            <a:schemeClr val="tx1"/>
          </a:solidFill>
          <a:latin typeface="+mn-lt"/>
          <a:ea typeface="+mn-ea"/>
          <a:cs typeface="+mn-cs"/>
        </a:defRPr>
      </a:lvl5pPr>
      <a:lvl6pPr marL="2286156" algn="l" defTabSz="914462" rtl="0" eaLnBrk="1" latinLnBrk="0" hangingPunct="1">
        <a:defRPr sz="1867" kern="1200">
          <a:solidFill>
            <a:schemeClr val="tx1"/>
          </a:solidFill>
          <a:latin typeface="+mn-lt"/>
          <a:ea typeface="+mn-ea"/>
          <a:cs typeface="+mn-cs"/>
        </a:defRPr>
      </a:lvl6pPr>
      <a:lvl7pPr marL="2743387" algn="l" defTabSz="914462" rtl="0" eaLnBrk="1" latinLnBrk="0" hangingPunct="1">
        <a:defRPr sz="1867" kern="1200">
          <a:solidFill>
            <a:schemeClr val="tx1"/>
          </a:solidFill>
          <a:latin typeface="+mn-lt"/>
          <a:ea typeface="+mn-ea"/>
          <a:cs typeface="+mn-cs"/>
        </a:defRPr>
      </a:lvl7pPr>
      <a:lvl8pPr marL="3200619" algn="l" defTabSz="914462" rtl="0" eaLnBrk="1" latinLnBrk="0" hangingPunct="1">
        <a:defRPr sz="1867" kern="1200">
          <a:solidFill>
            <a:schemeClr val="tx1"/>
          </a:solidFill>
          <a:latin typeface="+mn-lt"/>
          <a:ea typeface="+mn-ea"/>
          <a:cs typeface="+mn-cs"/>
        </a:defRPr>
      </a:lvl8pPr>
      <a:lvl9pPr marL="3657850" algn="l" defTabSz="914462" rtl="0" eaLnBrk="1" latinLnBrk="0" hangingPunct="1">
        <a:defRPr sz="1867"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465">
          <p15:clr>
            <a:srgbClr val="F26B43"/>
          </p15:clr>
        </p15:guide>
        <p15:guide id="2" orient="horz" pos="1847">
          <p15:clr>
            <a:srgbClr val="F26B43"/>
          </p15:clr>
        </p15:guide>
        <p15:guide id="3" orient="horz" pos="2890">
          <p15:clr>
            <a:srgbClr val="F26B43"/>
          </p15:clr>
        </p15:guide>
        <p15:guide id="4" orient="horz" pos="123">
          <p15:clr>
            <a:srgbClr val="F26B43"/>
          </p15:clr>
        </p15:guide>
        <p15:guide id="5" pos="295">
          <p15:clr>
            <a:srgbClr val="F26B43"/>
          </p15:clr>
        </p15:guide>
        <p15:guide id="6" orient="horz" pos="1892">
          <p15:clr>
            <a:srgbClr val="F26B43"/>
          </p15:clr>
        </p15:guide>
        <p15:guide id="7" pos="1338">
          <p15:clr>
            <a:srgbClr val="F26B43"/>
          </p15:clr>
        </p15:guide>
        <p15:guide id="8" pos="1292">
          <p15:clr>
            <a:srgbClr val="F26B43"/>
          </p15:clr>
        </p15:guide>
        <p15:guide id="9" pos="2336">
          <p15:clr>
            <a:srgbClr val="F26B43"/>
          </p15:clr>
        </p15:guide>
        <p15:guide id="10" pos="2381">
          <p15:clr>
            <a:srgbClr val="F26B43"/>
          </p15:clr>
        </p15:guide>
        <p15:guide id="11" orient="horz" pos="849">
          <p15:clr>
            <a:srgbClr val="F26B43"/>
          </p15:clr>
        </p15:guide>
        <p15:guide id="12" pos="2880">
          <p15:clr>
            <a:srgbClr val="F26B43"/>
          </p15:clr>
        </p15:guide>
        <p15:guide id="13" pos="4422">
          <p15:clr>
            <a:srgbClr val="F26B43"/>
          </p15:clr>
        </p15:guide>
        <p15:guide id="14" pos="3424">
          <p15:clr>
            <a:srgbClr val="F26B43"/>
          </p15:clr>
        </p15:guide>
        <p15:guide id="15" pos="3379">
          <p15:clr>
            <a:srgbClr val="F26B43"/>
          </p15:clr>
        </p15:guide>
        <p15:guide id="16" pos="446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BFBF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4418" y="228600"/>
            <a:ext cx="10943167" cy="757131"/>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624417" y="1797051"/>
            <a:ext cx="10943168" cy="4335464"/>
          </a:xfrm>
          <a:prstGeom prst="rect">
            <a:avLst/>
          </a:prstGeom>
        </p:spPr>
        <p:txBody>
          <a:bodyPr vert="horz" wrap="square"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629598116"/>
      </p:ext>
    </p:extLst>
  </p:cSld>
  <p:clrMap bg1="lt1" tx1="dk1" bg2="lt2" tx2="dk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 id="2147483866" r:id="rId12"/>
    <p:sldLayoutId id="2147483867" r:id="rId13"/>
    <p:sldLayoutId id="2147483868" r:id="rId14"/>
    <p:sldLayoutId id="2147483869" r:id="rId15"/>
    <p:sldLayoutId id="2147483870" r:id="rId16"/>
    <p:sldLayoutId id="2147483871" r:id="rId17"/>
    <p:sldLayoutId id="2147483872" r:id="rId18"/>
    <p:sldLayoutId id="2147483873" r:id="rId19"/>
    <p:sldLayoutId id="2147483874" r:id="rId20"/>
    <p:sldLayoutId id="2147483875" r:id="rId21"/>
    <p:sldLayoutId id="2147483876" r:id="rId22"/>
    <p:sldLayoutId id="2147483877" r:id="rId23"/>
  </p:sldLayoutIdLst>
  <p:transition spd="slow">
    <p:push dir="u"/>
  </p:transition>
  <p:timing>
    <p:tnLst>
      <p:par>
        <p:cTn id="1" dur="indefinite" restart="never" nodeType="tmRoot"/>
      </p:par>
    </p:tnLst>
  </p:timing>
  <p:txStyles>
    <p:titleStyle>
      <a:lvl1pPr algn="l" defTabSz="914462" rtl="0" eaLnBrk="1" latinLnBrk="0" hangingPunct="1">
        <a:lnSpc>
          <a:spcPct val="90000"/>
        </a:lnSpc>
        <a:spcBef>
          <a:spcPct val="0"/>
        </a:spcBef>
        <a:buNone/>
        <a:defRPr lang="en-US" sz="5467" b="0" kern="1200" cap="none" spc="-100" baseline="0" dirty="0" smtClean="0">
          <a:ln w="3175">
            <a:noFill/>
          </a:ln>
          <a:solidFill>
            <a:srgbClr val="555555"/>
          </a:solidFill>
          <a:effectLst/>
          <a:latin typeface="Segoe UI Light" pitchFamily="34" charset="0"/>
          <a:ea typeface="+mn-ea"/>
          <a:cs typeface="Arial" charset="0"/>
        </a:defRPr>
      </a:lvl1pPr>
    </p:titleStyle>
    <p:bodyStyle>
      <a:lvl1pPr marL="0" indent="0" algn="l" defTabSz="914462" rtl="0" eaLnBrk="1" latinLnBrk="0" hangingPunct="1">
        <a:lnSpc>
          <a:spcPct val="90000"/>
        </a:lnSpc>
        <a:spcBef>
          <a:spcPct val="20000"/>
        </a:spcBef>
        <a:buSzPct val="90000"/>
        <a:buFont typeface="Wingdings" pitchFamily="2" charset="2"/>
        <a:buNone/>
        <a:defRPr sz="4000" kern="1200">
          <a:solidFill>
            <a:schemeClr val="tx1">
              <a:lumMod val="75000"/>
            </a:schemeClr>
          </a:solidFill>
          <a:latin typeface="+mj-lt"/>
          <a:ea typeface="+mn-ea"/>
          <a:cs typeface="+mn-cs"/>
        </a:defRPr>
      </a:lvl1pPr>
      <a:lvl2pPr marL="0" indent="0" algn="l" defTabSz="914462" rtl="0" eaLnBrk="1" latinLnBrk="0" hangingPunct="1">
        <a:lnSpc>
          <a:spcPct val="90000"/>
        </a:lnSpc>
        <a:spcBef>
          <a:spcPct val="20000"/>
        </a:spcBef>
        <a:buSzPct val="90000"/>
        <a:buFont typeface="Wingdings" pitchFamily="2" charset="2"/>
        <a:buNone/>
        <a:tabLst>
          <a:tab pos="630307" algn="l"/>
        </a:tabLst>
        <a:defRPr sz="2000" kern="1200">
          <a:solidFill>
            <a:schemeClr val="tx1">
              <a:lumMod val="75000"/>
            </a:schemeClr>
          </a:solidFill>
          <a:latin typeface="+mn-lt"/>
          <a:ea typeface="+mn-ea"/>
          <a:cs typeface="+mn-cs"/>
        </a:defRPr>
      </a:lvl2pPr>
      <a:lvl3pPr marL="237061" indent="-237061" algn="l" defTabSz="914462" rtl="0" eaLnBrk="1" latinLnBrk="0" hangingPunct="1">
        <a:lnSpc>
          <a:spcPct val="90000"/>
        </a:lnSpc>
        <a:spcBef>
          <a:spcPct val="20000"/>
        </a:spcBef>
        <a:buSzPct val="90000"/>
        <a:buFont typeface="Wingdings" pitchFamily="2" charset="2"/>
        <a:buChar char="§"/>
        <a:defRPr sz="2000" kern="1200">
          <a:solidFill>
            <a:schemeClr val="tx1">
              <a:lumMod val="75000"/>
            </a:schemeClr>
          </a:solidFill>
          <a:latin typeface="+mn-lt"/>
          <a:ea typeface="+mn-ea"/>
          <a:cs typeface="+mn-cs"/>
        </a:defRPr>
      </a:lvl3pPr>
      <a:lvl4pPr marL="1482886" indent="-223862" algn="l" defTabSz="914462" rtl="0" eaLnBrk="1" latinLnBrk="0" hangingPunct="1">
        <a:lnSpc>
          <a:spcPct val="90000"/>
        </a:lnSpc>
        <a:spcBef>
          <a:spcPct val="20000"/>
        </a:spcBef>
        <a:buSzPct val="90000"/>
        <a:buFont typeface="Wingdings" pitchFamily="2" charset="2"/>
        <a:buChar char="§"/>
        <a:tabLst>
          <a:tab pos="914498"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1713099" indent="-230213" algn="l" defTabSz="914462" rtl="0" eaLnBrk="1" latinLnBrk="0" hangingPunct="1">
        <a:lnSpc>
          <a:spcPct val="90000"/>
        </a:lnSpc>
        <a:spcBef>
          <a:spcPct val="20000"/>
        </a:spcBef>
        <a:buSzPct val="90000"/>
        <a:buFont typeface="Wingdings" pitchFamily="2" charset="2"/>
        <a:buChar char="§"/>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4772"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2003"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234"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466"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62" rtl="0" eaLnBrk="1" latinLnBrk="0" hangingPunct="1">
        <a:defRPr sz="1867" kern="1200">
          <a:solidFill>
            <a:schemeClr val="tx1"/>
          </a:solidFill>
          <a:latin typeface="+mn-lt"/>
          <a:ea typeface="+mn-ea"/>
          <a:cs typeface="+mn-cs"/>
        </a:defRPr>
      </a:lvl1pPr>
      <a:lvl2pPr marL="457231" algn="l" defTabSz="914462" rtl="0" eaLnBrk="1" latinLnBrk="0" hangingPunct="1">
        <a:defRPr sz="1867" kern="1200">
          <a:solidFill>
            <a:schemeClr val="tx1"/>
          </a:solidFill>
          <a:latin typeface="+mn-lt"/>
          <a:ea typeface="+mn-ea"/>
          <a:cs typeface="+mn-cs"/>
        </a:defRPr>
      </a:lvl2pPr>
      <a:lvl3pPr marL="914462" algn="l" defTabSz="914462" rtl="0" eaLnBrk="1" latinLnBrk="0" hangingPunct="1">
        <a:defRPr sz="1867" kern="1200">
          <a:solidFill>
            <a:schemeClr val="tx1"/>
          </a:solidFill>
          <a:latin typeface="+mn-lt"/>
          <a:ea typeface="+mn-ea"/>
          <a:cs typeface="+mn-cs"/>
        </a:defRPr>
      </a:lvl3pPr>
      <a:lvl4pPr marL="1371694" algn="l" defTabSz="914462" rtl="0" eaLnBrk="1" latinLnBrk="0" hangingPunct="1">
        <a:defRPr sz="1867" kern="1200">
          <a:solidFill>
            <a:schemeClr val="tx1"/>
          </a:solidFill>
          <a:latin typeface="+mn-lt"/>
          <a:ea typeface="+mn-ea"/>
          <a:cs typeface="+mn-cs"/>
        </a:defRPr>
      </a:lvl4pPr>
      <a:lvl5pPr marL="1828925" algn="l" defTabSz="914462" rtl="0" eaLnBrk="1" latinLnBrk="0" hangingPunct="1">
        <a:defRPr sz="1867" kern="1200">
          <a:solidFill>
            <a:schemeClr val="tx1"/>
          </a:solidFill>
          <a:latin typeface="+mn-lt"/>
          <a:ea typeface="+mn-ea"/>
          <a:cs typeface="+mn-cs"/>
        </a:defRPr>
      </a:lvl5pPr>
      <a:lvl6pPr marL="2286156" algn="l" defTabSz="914462" rtl="0" eaLnBrk="1" latinLnBrk="0" hangingPunct="1">
        <a:defRPr sz="1867" kern="1200">
          <a:solidFill>
            <a:schemeClr val="tx1"/>
          </a:solidFill>
          <a:latin typeface="+mn-lt"/>
          <a:ea typeface="+mn-ea"/>
          <a:cs typeface="+mn-cs"/>
        </a:defRPr>
      </a:lvl6pPr>
      <a:lvl7pPr marL="2743387" algn="l" defTabSz="914462" rtl="0" eaLnBrk="1" latinLnBrk="0" hangingPunct="1">
        <a:defRPr sz="1867" kern="1200">
          <a:solidFill>
            <a:schemeClr val="tx1"/>
          </a:solidFill>
          <a:latin typeface="+mn-lt"/>
          <a:ea typeface="+mn-ea"/>
          <a:cs typeface="+mn-cs"/>
        </a:defRPr>
      </a:lvl7pPr>
      <a:lvl8pPr marL="3200619" algn="l" defTabSz="914462" rtl="0" eaLnBrk="1" latinLnBrk="0" hangingPunct="1">
        <a:defRPr sz="1867" kern="1200">
          <a:solidFill>
            <a:schemeClr val="tx1"/>
          </a:solidFill>
          <a:latin typeface="+mn-lt"/>
          <a:ea typeface="+mn-ea"/>
          <a:cs typeface="+mn-cs"/>
        </a:defRPr>
      </a:lvl8pPr>
      <a:lvl9pPr marL="3657850" algn="l" defTabSz="914462" rtl="0" eaLnBrk="1" latinLnBrk="0" hangingPunct="1">
        <a:defRPr sz="1867"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465">
          <p15:clr>
            <a:srgbClr val="F26B43"/>
          </p15:clr>
        </p15:guide>
        <p15:guide id="2" orient="horz" pos="1847">
          <p15:clr>
            <a:srgbClr val="F26B43"/>
          </p15:clr>
        </p15:guide>
        <p15:guide id="3" orient="horz" pos="2890">
          <p15:clr>
            <a:srgbClr val="F26B43"/>
          </p15:clr>
        </p15:guide>
        <p15:guide id="4" orient="horz" pos="123">
          <p15:clr>
            <a:srgbClr val="F26B43"/>
          </p15:clr>
        </p15:guide>
        <p15:guide id="5" pos="295">
          <p15:clr>
            <a:srgbClr val="F26B43"/>
          </p15:clr>
        </p15:guide>
        <p15:guide id="6" orient="horz" pos="1892">
          <p15:clr>
            <a:srgbClr val="F26B43"/>
          </p15:clr>
        </p15:guide>
        <p15:guide id="7" pos="1338">
          <p15:clr>
            <a:srgbClr val="F26B43"/>
          </p15:clr>
        </p15:guide>
        <p15:guide id="8" pos="1292">
          <p15:clr>
            <a:srgbClr val="F26B43"/>
          </p15:clr>
        </p15:guide>
        <p15:guide id="9" pos="2336">
          <p15:clr>
            <a:srgbClr val="F26B43"/>
          </p15:clr>
        </p15:guide>
        <p15:guide id="10" pos="2381">
          <p15:clr>
            <a:srgbClr val="F26B43"/>
          </p15:clr>
        </p15:guide>
        <p15:guide id="11" orient="horz" pos="849">
          <p15:clr>
            <a:srgbClr val="F26B43"/>
          </p15:clr>
        </p15:guide>
        <p15:guide id="12" pos="2880">
          <p15:clr>
            <a:srgbClr val="F26B43"/>
          </p15:clr>
        </p15:guide>
        <p15:guide id="13" pos="4422">
          <p15:clr>
            <a:srgbClr val="F26B43"/>
          </p15:clr>
        </p15:guide>
        <p15:guide id="14" pos="3424">
          <p15:clr>
            <a:srgbClr val="F26B43"/>
          </p15:clr>
        </p15:guide>
        <p15:guide id="15" pos="3379">
          <p15:clr>
            <a:srgbClr val="F26B43"/>
          </p15:clr>
        </p15:guide>
        <p15:guide id="16" pos="446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normAutofit/>
          </a:bodyPr>
          <a:lstStyle/>
          <a:p>
            <a:r>
              <a:rPr lang="en-GB" sz="5400" dirty="0" smtClean="0">
                <a:sym typeface="Wingdings" pitchFamily="2" charset="2"/>
              </a:rPr>
              <a:t>The F# Path to Data Scripting Nirvana</a:t>
            </a:r>
          </a:p>
        </p:txBody>
      </p:sp>
      <p:sp>
        <p:nvSpPr>
          <p:cNvPr id="2" name="Text Placeholder 1"/>
          <p:cNvSpPr>
            <a:spLocks noGrp="1"/>
          </p:cNvSpPr>
          <p:nvPr>
            <p:ph type="body" sz="quarter" idx="11"/>
          </p:nvPr>
        </p:nvSpPr>
        <p:spPr/>
        <p:txBody>
          <a:bodyPr>
            <a:normAutofit/>
          </a:bodyPr>
          <a:lstStyle/>
          <a:p>
            <a:endParaRPr lang="en-GB" dirty="0" smtClean="0"/>
          </a:p>
          <a:p>
            <a:r>
              <a:rPr lang="en-GB" dirty="0" smtClean="0"/>
              <a:t>Tomas Petricek, .NET MVP (F#),  </a:t>
            </a:r>
            <a:r>
              <a:rPr lang="en-GB" dirty="0" err="1" smtClean="0"/>
              <a:t>fsharpWorks</a:t>
            </a:r>
            <a:endParaRPr lang="en-GB" dirty="0" smtClean="0"/>
          </a:p>
          <a:p>
            <a:r>
              <a:rPr lang="en-GB" dirty="0" smtClean="0"/>
              <a:t>Isaac Abraham, .NET MVP, (C#),  </a:t>
            </a:r>
            <a:r>
              <a:rPr lang="en-GB" dirty="0" err="1" smtClean="0"/>
              <a:t>elastacloud</a:t>
            </a:r>
            <a:endParaRPr lang="en-GB"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361" y="305529"/>
            <a:ext cx="2552700" cy="99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p:cNvPicPr>
          <p:nvPr/>
        </p:nvPicPr>
        <p:blipFill>
          <a:blip r:embed="rId4"/>
          <a:stretch>
            <a:fillRect/>
          </a:stretch>
        </p:blipFill>
        <p:spPr>
          <a:xfrm>
            <a:off x="0" y="6021288"/>
            <a:ext cx="12192000" cy="957811"/>
          </a:xfrm>
          <a:prstGeom prst="rect">
            <a:avLst/>
          </a:prstGeom>
        </p:spPr>
      </p:pic>
    </p:spTree>
    <p:extLst>
      <p:ext uri="{BB962C8B-B14F-4D97-AF65-F5344CB8AC3E}">
        <p14:creationId xmlns:p14="http://schemas.microsoft.com/office/powerpoint/2010/main" val="25798356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p:cNvGraphicFramePr/>
          <p:nvPr>
            <p:extLst>
              <p:ext uri="{D42A27DB-BD31-4B8C-83A1-F6EECF244321}">
                <p14:modId xmlns:p14="http://schemas.microsoft.com/office/powerpoint/2010/main" val="1195712811"/>
              </p:ext>
            </p:extLst>
          </p:nvPr>
        </p:nvGraphicFramePr>
        <p:xfrm>
          <a:off x="320633" y="1128156"/>
          <a:ext cx="11625943" cy="51657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3"/>
          <p:cNvSpPr>
            <a:spLocks noGrp="1"/>
          </p:cNvSpPr>
          <p:nvPr>
            <p:ph type="title"/>
          </p:nvPr>
        </p:nvSpPr>
        <p:spPr>
          <a:xfrm>
            <a:off x="519248" y="228601"/>
            <a:ext cx="11151917" cy="623248"/>
          </a:xfrm>
        </p:spPr>
        <p:txBody>
          <a:bodyPr/>
          <a:lstStyle/>
          <a:p>
            <a:r>
              <a:rPr lang="en-GB" dirty="0" smtClean="0">
                <a:latin typeface="Segoe UI Light" panose="020B0502040204020203" pitchFamily="34" charset="0"/>
              </a:rPr>
              <a:t>TL;DL – What You Will Learn Today</a:t>
            </a:r>
            <a:endParaRPr lang="en-GB" dirty="0">
              <a:latin typeface="Segoe UI Light" panose="020B0502040204020203" pitchFamily="34" charset="0"/>
            </a:endParaRPr>
          </a:p>
        </p:txBody>
      </p:sp>
    </p:spTree>
    <p:extLst>
      <p:ext uri="{BB962C8B-B14F-4D97-AF65-F5344CB8AC3E}">
        <p14:creationId xmlns:p14="http://schemas.microsoft.com/office/powerpoint/2010/main" val="29759019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graphicEl>
                                              <a:dgm id="{5DBDC61F-9554-4F83-A359-6FE8F2984F77}"/>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graphicEl>
                                              <a:dgm id="{26173910-6CAB-4A25-AC9D-B4857C42D832}"/>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graphicEl>
                                              <a:dgm id="{3BA32929-EE9C-4E0C-85E5-8B6344E85F5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graphicEl>
                                              <a:dgm id="{1186CC94-DC70-4D57-A77D-37EDB4FD06E7}"/>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2971800" y="2362200"/>
            <a:ext cx="6705600" cy="1600200"/>
          </a:xfrm>
          <a:prstGeom prst="rect">
            <a:avLst/>
          </a:prstGeom>
        </p:spPr>
        <p:txBody>
          <a:bodyPr anchor="ctr">
            <a:normAutofit/>
          </a:bodyPr>
          <a:lstStyle/>
          <a:p>
            <a:pPr algn="ctr"/>
            <a:r>
              <a:rPr lang="en-US" sz="5000" b="1" dirty="0">
                <a:solidFill>
                  <a:schemeClr val="accent3"/>
                </a:solidFill>
              </a:rPr>
              <a:t>F#</a:t>
            </a:r>
            <a:r>
              <a:rPr lang="en-US" sz="5000" b="1" dirty="0"/>
              <a:t> </a:t>
            </a:r>
            <a:r>
              <a:rPr lang="en-US" sz="5000" b="1" dirty="0">
                <a:solidFill>
                  <a:schemeClr val="accent3"/>
                </a:solidFill>
              </a:rPr>
              <a:t>Software Foundation</a:t>
            </a:r>
            <a:br>
              <a:rPr lang="en-US" sz="5000" b="1" dirty="0">
                <a:solidFill>
                  <a:schemeClr val="accent3"/>
                </a:solidFill>
              </a:rPr>
            </a:br>
            <a:endParaRPr lang="en-US" sz="5000" b="1" dirty="0">
              <a:solidFill>
                <a:schemeClr val="accent1"/>
              </a:solidFill>
            </a:endParaRPr>
          </a:p>
        </p:txBody>
      </p:sp>
      <p:sp>
        <p:nvSpPr>
          <p:cNvPr id="4" name="Title 3"/>
          <p:cNvSpPr>
            <a:spLocks noGrp="1"/>
          </p:cNvSpPr>
          <p:nvPr>
            <p:ph type="title"/>
          </p:nvPr>
        </p:nvSpPr>
        <p:spPr/>
        <p:txBody>
          <a:bodyPr/>
          <a:lstStyle/>
          <a:p>
            <a:r>
              <a:rPr lang="en-US" dirty="0" smtClean="0"/>
              <a:t> </a:t>
            </a:r>
            <a:endParaRPr lang="cs-CZ" dirty="0"/>
          </a:p>
        </p:txBody>
      </p:sp>
      <p:sp>
        <p:nvSpPr>
          <p:cNvPr id="5" name="Content Placeholder 2"/>
          <p:cNvSpPr txBox="1">
            <a:spLocks/>
          </p:cNvSpPr>
          <p:nvPr/>
        </p:nvSpPr>
        <p:spPr>
          <a:xfrm>
            <a:off x="2819400" y="3657600"/>
            <a:ext cx="6705600" cy="1600200"/>
          </a:xfrm>
          <a:prstGeom prst="rect">
            <a:avLst/>
          </a:prstGeom>
        </p:spPr>
        <p:txBody>
          <a:bodyPr vert="horz" lIns="91440" tIns="45720" rIns="91440" bIns="45720" rtlCol="0">
            <a:normAutofit/>
          </a:bodyPr>
          <a:lstStyle>
            <a:lvl1pPr marL="0" indent="0" algn="l" defTabSz="914400" rtl="0" eaLnBrk="1" latinLnBrk="0" hangingPunct="1">
              <a:spcBef>
                <a:spcPts val="2400"/>
              </a:spcBef>
              <a:spcAft>
                <a:spcPts val="1200"/>
              </a:spcAft>
              <a:buFontTx/>
              <a:buNone/>
              <a:defRPr sz="3400" kern="1200">
                <a:solidFill>
                  <a:schemeClr val="tx1"/>
                </a:solidFill>
                <a:latin typeface="+mn-lt"/>
                <a:ea typeface="+mn-ea"/>
                <a:cs typeface="+mn-cs"/>
              </a:defRPr>
            </a:lvl1pPr>
            <a:lvl2pPr marL="360000" indent="0" algn="l" defTabSz="914400" rtl="0" eaLnBrk="1" latinLnBrk="0" hangingPunct="1">
              <a:spcBef>
                <a:spcPts val="300"/>
              </a:spcBef>
              <a:buFontTx/>
              <a:buNone/>
              <a:defRPr sz="3000" kern="1200">
                <a:solidFill>
                  <a:schemeClr val="tx1"/>
                </a:solidFill>
                <a:latin typeface="+mn-lt"/>
                <a:ea typeface="+mn-ea"/>
                <a:cs typeface="+mn-cs"/>
              </a:defRPr>
            </a:lvl2pPr>
            <a:lvl3pPr marL="685800" indent="0" algn="l" defTabSz="914400" rtl="0" eaLnBrk="1" latinLnBrk="0" hangingPunct="1">
              <a:spcBef>
                <a:spcPct val="20000"/>
              </a:spcBef>
              <a:buFontTx/>
              <a:buNone/>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600" b="1" dirty="0">
                <a:solidFill>
                  <a:schemeClr val="accent1"/>
                </a:solidFill>
                <a:latin typeface="+mj-lt"/>
              </a:rPr>
              <a:t>http://www.fsharp.org</a:t>
            </a:r>
          </a:p>
        </p:txBody>
      </p:sp>
      <p:sp>
        <p:nvSpPr>
          <p:cNvPr id="6" name="Content Placeholder 2"/>
          <p:cNvSpPr txBox="1">
            <a:spLocks/>
          </p:cNvSpPr>
          <p:nvPr/>
        </p:nvSpPr>
        <p:spPr>
          <a:xfrm>
            <a:off x="2655126" y="1066800"/>
            <a:ext cx="7327075" cy="1905000"/>
          </a:xfrm>
          <a:prstGeom prst="rect">
            <a:avLst/>
          </a:prstGeom>
        </p:spPr>
        <p:txBody>
          <a:bodyPr vert="horz" lIns="91440" tIns="45720" rIns="91440" bIns="45720" rtlCol="0">
            <a:normAutofit/>
          </a:bodyPr>
          <a:lstStyle>
            <a:lvl1pPr marL="0" indent="0" algn="l" defTabSz="914400" rtl="0" eaLnBrk="1" latinLnBrk="0" hangingPunct="1">
              <a:spcBef>
                <a:spcPts val="2400"/>
              </a:spcBef>
              <a:spcAft>
                <a:spcPts val="1200"/>
              </a:spcAft>
              <a:buFontTx/>
              <a:buNone/>
              <a:defRPr sz="3400" kern="1200">
                <a:solidFill>
                  <a:schemeClr val="tx1"/>
                </a:solidFill>
                <a:latin typeface="+mn-lt"/>
                <a:ea typeface="+mn-ea"/>
                <a:cs typeface="+mn-cs"/>
              </a:defRPr>
            </a:lvl1pPr>
            <a:lvl2pPr marL="360000" indent="0" algn="l" defTabSz="914400" rtl="0" eaLnBrk="1" latinLnBrk="0" hangingPunct="1">
              <a:spcBef>
                <a:spcPts val="300"/>
              </a:spcBef>
              <a:buFontTx/>
              <a:buNone/>
              <a:defRPr sz="3000" kern="1200">
                <a:solidFill>
                  <a:schemeClr val="tx1"/>
                </a:solidFill>
                <a:latin typeface="+mn-lt"/>
                <a:ea typeface="+mn-ea"/>
                <a:cs typeface="+mn-cs"/>
              </a:defRPr>
            </a:lvl2pPr>
            <a:lvl3pPr marL="685800" indent="0" algn="l" defTabSz="914400" rtl="0" eaLnBrk="1" latinLnBrk="0" hangingPunct="1">
              <a:spcBef>
                <a:spcPct val="20000"/>
              </a:spcBef>
              <a:buFontTx/>
              <a:buNone/>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200" dirty="0" smtClean="0">
                <a:solidFill>
                  <a:schemeClr val="tx1">
                    <a:lumMod val="50000"/>
                  </a:schemeClr>
                </a:solidFill>
              </a:rPr>
              <a:t>libraries and tools</a:t>
            </a:r>
            <a:r>
              <a:rPr lang="en-US" sz="2000" dirty="0">
                <a:solidFill>
                  <a:schemeClr val="tx1">
                    <a:lumMod val="50000"/>
                  </a:schemeClr>
                </a:solidFill>
              </a:rPr>
              <a:t/>
            </a:r>
            <a:br>
              <a:rPr lang="en-US" sz="2000" dirty="0">
                <a:solidFill>
                  <a:schemeClr val="tx1">
                    <a:lumMod val="50000"/>
                  </a:schemeClr>
                </a:solidFill>
              </a:rPr>
            </a:br>
            <a:r>
              <a:rPr lang="en-US" sz="2500" dirty="0" smtClean="0">
                <a:solidFill>
                  <a:schemeClr val="tx1">
                    <a:lumMod val="50000"/>
                  </a:schemeClr>
                </a:solidFill>
              </a:rPr>
              <a:t>mac &amp; </a:t>
            </a:r>
            <a:r>
              <a:rPr lang="en-US" sz="2500" dirty="0" err="1" smtClean="0">
                <a:solidFill>
                  <a:schemeClr val="tx1">
                    <a:lumMod val="50000"/>
                  </a:schemeClr>
                </a:solidFill>
              </a:rPr>
              <a:t>linux</a:t>
            </a:r>
            <a:r>
              <a:rPr lang="en-US" sz="2500" dirty="0" smtClean="0">
                <a:solidFill>
                  <a:schemeClr val="tx1">
                    <a:lumMod val="50000"/>
                  </a:schemeClr>
                </a:solidFill>
              </a:rPr>
              <a:t>  </a:t>
            </a:r>
            <a:r>
              <a:rPr lang="en-US" sz="2000" dirty="0">
                <a:solidFill>
                  <a:schemeClr val="tx1">
                    <a:lumMod val="50000"/>
                  </a:schemeClr>
                </a:solidFill>
              </a:rPr>
              <a:t>teaching F#</a:t>
            </a:r>
            <a:r>
              <a:rPr lang="en-US" sz="2300" dirty="0">
                <a:solidFill>
                  <a:schemeClr val="tx1">
                    <a:lumMod val="50000"/>
                  </a:schemeClr>
                </a:solidFill>
              </a:rPr>
              <a:t>   </a:t>
            </a:r>
            <a:r>
              <a:rPr lang="en-US" sz="2800" dirty="0">
                <a:solidFill>
                  <a:schemeClr val="tx1">
                    <a:lumMod val="50000"/>
                  </a:schemeClr>
                </a:solidFill>
              </a:rPr>
              <a:t>user </a:t>
            </a:r>
            <a:r>
              <a:rPr lang="en-US" sz="2800" dirty="0" smtClean="0">
                <a:solidFill>
                  <a:schemeClr val="tx1">
                    <a:lumMod val="50000"/>
                  </a:schemeClr>
                </a:solidFill>
              </a:rPr>
              <a:t>groups</a:t>
            </a:r>
            <a:r>
              <a:rPr lang="en-US" sz="2300" dirty="0">
                <a:solidFill>
                  <a:schemeClr val="tx1">
                    <a:lumMod val="50000"/>
                  </a:schemeClr>
                </a:solidFill>
              </a:rPr>
              <a:t/>
            </a:r>
            <a:br>
              <a:rPr lang="en-US" sz="2300" dirty="0">
                <a:solidFill>
                  <a:schemeClr val="tx1">
                    <a:lumMod val="50000"/>
                  </a:schemeClr>
                </a:solidFill>
              </a:rPr>
            </a:br>
            <a:r>
              <a:rPr lang="en-US" sz="2300" dirty="0" smtClean="0">
                <a:solidFill>
                  <a:schemeClr val="tx1">
                    <a:lumMod val="50000"/>
                  </a:schemeClr>
                </a:solidFill>
              </a:rPr>
              <a:t>snippets  </a:t>
            </a:r>
            <a:r>
              <a:rPr lang="en-US" sz="3500" dirty="0" smtClean="0">
                <a:solidFill>
                  <a:schemeClr val="tx1">
                    <a:lumMod val="50000"/>
                  </a:schemeClr>
                </a:solidFill>
              </a:rPr>
              <a:t>consulting and training</a:t>
            </a:r>
            <a:r>
              <a:rPr lang="en-US" sz="2500" dirty="0" smtClean="0">
                <a:solidFill>
                  <a:schemeClr val="tx1">
                    <a:lumMod val="50000"/>
                  </a:schemeClr>
                </a:solidFill>
              </a:rPr>
              <a:t>  tutorials</a:t>
            </a:r>
            <a:endParaRPr lang="en-US" sz="2500" dirty="0">
              <a:solidFill>
                <a:schemeClr val="tx1">
                  <a:lumMod val="50000"/>
                </a:schemeClr>
              </a:solidFill>
            </a:endParaRPr>
          </a:p>
        </p:txBody>
      </p:sp>
      <p:sp>
        <p:nvSpPr>
          <p:cNvPr id="7" name="Content Placeholder 2"/>
          <p:cNvSpPr txBox="1">
            <a:spLocks/>
          </p:cNvSpPr>
          <p:nvPr/>
        </p:nvSpPr>
        <p:spPr>
          <a:xfrm>
            <a:off x="2813462" y="3048000"/>
            <a:ext cx="6705600" cy="1600200"/>
          </a:xfrm>
          <a:prstGeom prst="rect">
            <a:avLst/>
          </a:prstGeom>
        </p:spPr>
        <p:txBody>
          <a:bodyPr vert="horz" lIns="91440" tIns="45720" rIns="91440" bIns="45720" rtlCol="0">
            <a:normAutofit/>
          </a:bodyPr>
          <a:lstStyle>
            <a:lvl1pPr marL="0" indent="0" algn="l" defTabSz="914400" rtl="0" eaLnBrk="1" latinLnBrk="0" hangingPunct="1">
              <a:spcBef>
                <a:spcPts val="2400"/>
              </a:spcBef>
              <a:spcAft>
                <a:spcPts val="1200"/>
              </a:spcAft>
              <a:buFontTx/>
              <a:buNone/>
              <a:defRPr sz="3400" kern="1200">
                <a:solidFill>
                  <a:schemeClr val="tx1"/>
                </a:solidFill>
                <a:latin typeface="+mn-lt"/>
                <a:ea typeface="+mn-ea"/>
                <a:cs typeface="+mn-cs"/>
              </a:defRPr>
            </a:lvl1pPr>
            <a:lvl2pPr marL="360000" indent="0" algn="l" defTabSz="914400" rtl="0" eaLnBrk="1" latinLnBrk="0" hangingPunct="1">
              <a:spcBef>
                <a:spcPts val="300"/>
              </a:spcBef>
              <a:buFontTx/>
              <a:buNone/>
              <a:defRPr sz="3000" kern="1200">
                <a:solidFill>
                  <a:schemeClr val="tx1"/>
                </a:solidFill>
                <a:latin typeface="+mn-lt"/>
                <a:ea typeface="+mn-ea"/>
                <a:cs typeface="+mn-cs"/>
              </a:defRPr>
            </a:lvl2pPr>
            <a:lvl3pPr marL="685800" indent="0" algn="l" defTabSz="914400" rtl="0" eaLnBrk="1" latinLnBrk="0" hangingPunct="1">
              <a:spcBef>
                <a:spcPct val="20000"/>
              </a:spcBef>
              <a:buFontTx/>
              <a:buNone/>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200" dirty="0" smtClean="0">
                <a:solidFill>
                  <a:schemeClr val="tx1">
                    <a:lumMod val="50000"/>
                  </a:schemeClr>
                </a:solidFill>
              </a:rPr>
              <a:t>open-source  </a:t>
            </a:r>
            <a:r>
              <a:rPr lang="en-US" sz="3500" dirty="0" smtClean="0">
                <a:solidFill>
                  <a:schemeClr val="tx1">
                    <a:lumMod val="50000"/>
                  </a:schemeClr>
                </a:solidFill>
              </a:rPr>
              <a:t>community </a:t>
            </a:r>
            <a:r>
              <a:rPr lang="en-US" sz="2500" dirty="0" err="1" smtClean="0">
                <a:solidFill>
                  <a:schemeClr val="tx1">
                    <a:lumMod val="50000"/>
                  </a:schemeClr>
                </a:solidFill>
              </a:rPr>
              <a:t>Xamarin</a:t>
            </a:r>
            <a:r>
              <a:rPr lang="en-US" sz="2500" dirty="0" smtClean="0">
                <a:solidFill>
                  <a:schemeClr val="tx1">
                    <a:lumMod val="50000"/>
                  </a:schemeClr>
                </a:solidFill>
              </a:rPr>
              <a:t> Studio </a:t>
            </a:r>
            <a:endParaRPr lang="en-US" sz="2500" dirty="0">
              <a:solidFill>
                <a:schemeClr val="tx1">
                  <a:lumMod val="50000"/>
                </a:schemeClr>
              </a:solidFill>
            </a:endParaRPr>
          </a:p>
        </p:txBody>
      </p:sp>
      <p:sp>
        <p:nvSpPr>
          <p:cNvPr id="8" name="Content Placeholder 2"/>
          <p:cNvSpPr txBox="1">
            <a:spLocks/>
          </p:cNvSpPr>
          <p:nvPr/>
        </p:nvSpPr>
        <p:spPr>
          <a:xfrm>
            <a:off x="3352800" y="4343400"/>
            <a:ext cx="5715000" cy="1600200"/>
          </a:xfrm>
          <a:prstGeom prst="rect">
            <a:avLst/>
          </a:prstGeom>
        </p:spPr>
        <p:txBody>
          <a:bodyPr vert="horz" lIns="91440" tIns="45720" rIns="91440" bIns="45720" rtlCol="0">
            <a:normAutofit/>
          </a:bodyPr>
          <a:lstStyle>
            <a:lvl1pPr marL="0" indent="0" algn="l" defTabSz="914400" rtl="0" eaLnBrk="1" latinLnBrk="0" hangingPunct="1">
              <a:spcBef>
                <a:spcPts val="2400"/>
              </a:spcBef>
              <a:spcAft>
                <a:spcPts val="1200"/>
              </a:spcAft>
              <a:buFontTx/>
              <a:buNone/>
              <a:defRPr sz="3400" kern="1200">
                <a:solidFill>
                  <a:schemeClr val="tx1"/>
                </a:solidFill>
                <a:latin typeface="+mn-lt"/>
                <a:ea typeface="+mn-ea"/>
                <a:cs typeface="+mn-cs"/>
              </a:defRPr>
            </a:lvl1pPr>
            <a:lvl2pPr marL="360000" indent="0" algn="l" defTabSz="914400" rtl="0" eaLnBrk="1" latinLnBrk="0" hangingPunct="1">
              <a:spcBef>
                <a:spcPts val="300"/>
              </a:spcBef>
              <a:buFontTx/>
              <a:buNone/>
              <a:defRPr sz="3000" kern="1200">
                <a:solidFill>
                  <a:schemeClr val="tx1"/>
                </a:solidFill>
                <a:latin typeface="+mn-lt"/>
                <a:ea typeface="+mn-ea"/>
                <a:cs typeface="+mn-cs"/>
              </a:defRPr>
            </a:lvl2pPr>
            <a:lvl3pPr marL="685800" indent="0" algn="l" defTabSz="914400" rtl="0" eaLnBrk="1" latinLnBrk="0" hangingPunct="1">
              <a:spcBef>
                <a:spcPct val="20000"/>
              </a:spcBef>
              <a:buFontTx/>
              <a:buNone/>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3200" dirty="0">
                <a:solidFill>
                  <a:schemeClr val="tx1">
                    <a:lumMod val="50000"/>
                  </a:schemeClr>
                </a:solidFill>
              </a:rPr>
              <a:t>contributions </a:t>
            </a:r>
            <a:r>
              <a:rPr lang="en-US" sz="2000" dirty="0">
                <a:solidFill>
                  <a:schemeClr val="tx1">
                    <a:lumMod val="50000"/>
                  </a:schemeClr>
                </a:solidFill>
              </a:rPr>
              <a:t>research</a:t>
            </a:r>
            <a:r>
              <a:rPr lang="en-US" sz="3000" dirty="0">
                <a:solidFill>
                  <a:schemeClr val="tx1">
                    <a:lumMod val="50000"/>
                  </a:schemeClr>
                </a:solidFill>
              </a:rPr>
              <a:t> </a:t>
            </a:r>
            <a:r>
              <a:rPr lang="en-US" sz="3000" dirty="0" smtClean="0">
                <a:solidFill>
                  <a:schemeClr val="tx1">
                    <a:lumMod val="50000"/>
                  </a:schemeClr>
                </a:solidFill>
              </a:rPr>
              <a:t>non-profit </a:t>
            </a:r>
            <a:r>
              <a:rPr lang="en-US" sz="2000" dirty="0">
                <a:solidFill>
                  <a:schemeClr val="tx1">
                    <a:lumMod val="50000"/>
                  </a:schemeClr>
                </a:solidFill>
              </a:rPr>
              <a:t/>
            </a:r>
            <a:br>
              <a:rPr lang="en-US" sz="2000" dirty="0">
                <a:solidFill>
                  <a:schemeClr val="tx1">
                    <a:lumMod val="50000"/>
                  </a:schemeClr>
                </a:solidFill>
              </a:rPr>
            </a:br>
            <a:r>
              <a:rPr lang="en-US" sz="2000" dirty="0">
                <a:solidFill>
                  <a:schemeClr val="tx1">
                    <a:lumMod val="50000"/>
                  </a:schemeClr>
                </a:solidFill>
              </a:rPr>
              <a:t>cross-platform </a:t>
            </a:r>
            <a:r>
              <a:rPr lang="en-US" sz="2500" dirty="0">
                <a:solidFill>
                  <a:schemeClr val="tx1">
                    <a:lumMod val="50000"/>
                  </a:schemeClr>
                </a:solidFill>
              </a:rPr>
              <a:t> </a:t>
            </a:r>
            <a:r>
              <a:rPr lang="en-US" sz="2500" dirty="0" smtClean="0">
                <a:solidFill>
                  <a:schemeClr val="tx1">
                    <a:lumMod val="50000"/>
                  </a:schemeClr>
                </a:solidFill>
              </a:rPr>
              <a:t>testimonials</a:t>
            </a:r>
            <a:endParaRPr lang="en-US" sz="1800" dirty="0">
              <a:solidFill>
                <a:schemeClr val="tx1">
                  <a:lumMod val="50000"/>
                </a:schemeClr>
              </a:solidFill>
            </a:endParaRPr>
          </a:p>
        </p:txBody>
      </p:sp>
    </p:spTree>
    <p:extLst>
      <p:ext uri="{BB962C8B-B14F-4D97-AF65-F5344CB8AC3E}">
        <p14:creationId xmlns:p14="http://schemas.microsoft.com/office/powerpoint/2010/main" val="3331091605"/>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we have seen</a:t>
            </a:r>
            <a:endParaRPr lang="en-US" dirty="0"/>
          </a:p>
        </p:txBody>
      </p:sp>
      <p:sp>
        <p:nvSpPr>
          <p:cNvPr id="3" name="Content Placeholder 2"/>
          <p:cNvSpPr>
            <a:spLocks noGrp="1"/>
          </p:cNvSpPr>
          <p:nvPr>
            <p:ph sz="quarter" idx="10"/>
          </p:nvPr>
        </p:nvSpPr>
        <p:spPr/>
        <p:txBody>
          <a:bodyPr/>
          <a:lstStyle/>
          <a:p>
            <a:r>
              <a:rPr lang="en-US" dirty="0" smtClean="0"/>
              <a:t>F# in Visual Studio with </a:t>
            </a:r>
            <a:r>
              <a:rPr lang="en-US" smtClean="0"/>
              <a:t>PowerTools</a:t>
            </a:r>
            <a:endParaRPr lang="en-US" dirty="0" smtClean="0"/>
          </a:p>
          <a:p>
            <a:r>
              <a:rPr lang="en-US" dirty="0" smtClean="0"/>
              <a:t>REPL </a:t>
            </a:r>
          </a:p>
          <a:p>
            <a:r>
              <a:rPr lang="en-US" dirty="0" smtClean="0"/>
              <a:t>Also, JSON.NET, </a:t>
            </a:r>
            <a:r>
              <a:rPr lang="en-US" dirty="0" err="1" smtClean="0"/>
              <a:t>WebClient</a:t>
            </a:r>
            <a:endParaRPr lang="en-US" dirty="0" smtClean="0"/>
          </a:p>
          <a:p>
            <a:r>
              <a:rPr lang="en-US" dirty="0" smtClean="0"/>
              <a:t>F# Data for REST data access</a:t>
            </a:r>
          </a:p>
          <a:p>
            <a:r>
              <a:rPr lang="en-US" dirty="0" smtClean="0"/>
              <a:t>This is easy, do it now!</a:t>
            </a:r>
            <a:endParaRPr lang="en-US" dirty="0"/>
          </a:p>
        </p:txBody>
      </p:sp>
    </p:spTree>
    <p:extLst>
      <p:ext uri="{BB962C8B-B14F-4D97-AF65-F5344CB8AC3E}">
        <p14:creationId xmlns:p14="http://schemas.microsoft.com/office/powerpoint/2010/main" val="95360587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11477" y="541751"/>
            <a:ext cx="4531086" cy="3601179"/>
          </a:xfrm>
        </p:spPr>
        <p:txBody>
          <a:bodyPr/>
          <a:lstStyle/>
          <a:p>
            <a:pPr algn="ctr"/>
            <a:r>
              <a:rPr lang="en-US" b="1" dirty="0" smtClean="0"/>
              <a:t/>
            </a:r>
            <a:br>
              <a:rPr lang="en-US" b="1" dirty="0" smtClean="0"/>
            </a:br>
            <a:r>
              <a:rPr lang="en-US" b="1" dirty="0" smtClean="0"/>
              <a:t>DEMO</a:t>
            </a:r>
            <a:br>
              <a:rPr lang="en-US" b="1" dirty="0" smtClean="0"/>
            </a:br>
            <a:r>
              <a:rPr lang="en-US" dirty="0" smtClean="0"/>
              <a:t/>
            </a:r>
            <a:br>
              <a:rPr lang="en-US" dirty="0" smtClean="0"/>
            </a:br>
            <a:r>
              <a:rPr lang="en-US" sz="4800" dirty="0" smtClean="0"/>
              <a:t>Understanding</a:t>
            </a:r>
            <a:br>
              <a:rPr lang="en-US" sz="4800" dirty="0" smtClean="0"/>
            </a:br>
            <a:r>
              <a:rPr lang="en-US" sz="4800" dirty="0" smtClean="0"/>
              <a:t>the World with F#</a:t>
            </a:r>
            <a:endParaRPr lang="en-US" sz="48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18759" y="420453"/>
            <a:ext cx="6305810" cy="5498345"/>
          </a:xfrm>
          <a:prstGeom prst="rect">
            <a:avLst/>
          </a:prstGeom>
          <a:effectLst>
            <a:softEdge rad="63500"/>
          </a:effectLst>
        </p:spPr>
      </p:pic>
    </p:spTree>
    <p:extLst>
      <p:ext uri="{BB962C8B-B14F-4D97-AF65-F5344CB8AC3E}">
        <p14:creationId xmlns:p14="http://schemas.microsoft.com/office/powerpoint/2010/main" val="148146748"/>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sz="quarter" idx="10"/>
          </p:nvPr>
        </p:nvSpPr>
        <p:spPr>
          <a:xfrm>
            <a:off x="519248" y="1447810"/>
            <a:ext cx="11151917" cy="5764655"/>
          </a:xfrm>
        </p:spPr>
        <p:txBody>
          <a:bodyPr/>
          <a:lstStyle/>
          <a:p>
            <a:r>
              <a:rPr lang="en-GB" sz="1600" dirty="0" smtClean="0"/>
              <a:t>Fsharp.org</a:t>
            </a:r>
          </a:p>
          <a:p>
            <a:r>
              <a:rPr lang="en-GB" sz="1600" dirty="0"/>
              <a:t>YWL about F# </a:t>
            </a:r>
            <a:r>
              <a:rPr lang="en-GB" sz="1600" b="1" dirty="0"/>
              <a:t>culturally</a:t>
            </a:r>
            <a:r>
              <a:rPr lang="en-GB" sz="1600" dirty="0"/>
              <a:t>: as a technology and community and consultants</a:t>
            </a:r>
          </a:p>
          <a:p>
            <a:r>
              <a:rPr lang="en-GB" sz="1600" dirty="0"/>
              <a:t>YWL create a project with F# in Visual Studio</a:t>
            </a:r>
          </a:p>
          <a:p>
            <a:pPr lvl="1"/>
            <a:r>
              <a:rPr lang="en-GB" sz="1400" dirty="0"/>
              <a:t>F# interoperates seamlessly with C#</a:t>
            </a:r>
          </a:p>
          <a:p>
            <a:r>
              <a:rPr lang="en-GB" sz="1600" dirty="0"/>
              <a:t>YWL that the Visual F# Power Tools exist</a:t>
            </a:r>
          </a:p>
          <a:p>
            <a:pPr lvl="1"/>
            <a:r>
              <a:rPr lang="en-GB" sz="1400" dirty="0"/>
              <a:t>How to find them</a:t>
            </a:r>
          </a:p>
          <a:p>
            <a:r>
              <a:rPr lang="en-GB" sz="1600" dirty="0"/>
              <a:t>YWL that F# has consultants, profit, training, commercial ecosystem, you can hire</a:t>
            </a:r>
          </a:p>
          <a:p>
            <a:r>
              <a:rPr lang="en-GB" sz="1600" dirty="0"/>
              <a:t>YWL to use the F# </a:t>
            </a:r>
            <a:r>
              <a:rPr lang="en-GB" sz="1600" b="1" dirty="0"/>
              <a:t>REPL</a:t>
            </a:r>
            <a:r>
              <a:rPr lang="en-GB" sz="1600" dirty="0"/>
              <a:t> in Visual Studio</a:t>
            </a:r>
          </a:p>
          <a:p>
            <a:r>
              <a:rPr lang="en-GB" sz="1600" dirty="0"/>
              <a:t>YWL how to reference </a:t>
            </a:r>
            <a:r>
              <a:rPr lang="en-GB" sz="1600" b="1" dirty="0" err="1"/>
              <a:t>FSharp.Data</a:t>
            </a:r>
            <a:r>
              <a:rPr lang="en-GB" sz="1600" b="1" dirty="0"/>
              <a:t> </a:t>
            </a:r>
            <a:r>
              <a:rPr lang="en-GB" sz="1600" dirty="0"/>
              <a:t>and make web request for JSON data</a:t>
            </a:r>
          </a:p>
          <a:p>
            <a:pPr lvl="1"/>
            <a:r>
              <a:rPr lang="en-GB" sz="1400" dirty="0"/>
              <a:t>You can also use JSON.NET, </a:t>
            </a:r>
            <a:r>
              <a:rPr lang="en-GB" sz="1400" dirty="0" err="1"/>
              <a:t>WebClient</a:t>
            </a:r>
            <a:r>
              <a:rPr lang="en-GB" sz="1400" dirty="0"/>
              <a:t>, … from F#</a:t>
            </a:r>
          </a:p>
          <a:p>
            <a:r>
              <a:rPr lang="en-GB" sz="1600" dirty="0"/>
              <a:t>YWL about the type providers in </a:t>
            </a:r>
            <a:r>
              <a:rPr lang="en-GB" sz="1600" dirty="0" err="1"/>
              <a:t>FSharp.Data</a:t>
            </a:r>
            <a:endParaRPr lang="en-GB" sz="1600" dirty="0"/>
          </a:p>
          <a:p>
            <a:pPr lvl="1"/>
            <a:r>
              <a:rPr lang="en-GB" sz="1400" dirty="0"/>
              <a:t>You look at the JSON type provider in particular, and how to use it to consume a service that provides JSON data</a:t>
            </a:r>
          </a:p>
          <a:p>
            <a:pPr lvl="1"/>
            <a:r>
              <a:rPr lang="en-GB" sz="1400" dirty="0"/>
              <a:t>This is not XML literals in VB</a:t>
            </a:r>
          </a:p>
          <a:p>
            <a:r>
              <a:rPr lang="en-GB" sz="1600" dirty="0"/>
              <a:t>Along the way… </a:t>
            </a:r>
            <a:r>
              <a:rPr lang="en-GB" sz="1600" dirty="0" err="1"/>
              <a:t>YWSee</a:t>
            </a:r>
            <a:r>
              <a:rPr lang="en-GB" sz="1600" dirty="0"/>
              <a:t> some of the interactive charting options available in F#</a:t>
            </a:r>
          </a:p>
          <a:p>
            <a:pPr lvl="1"/>
            <a:r>
              <a:rPr lang="en-GB" sz="1400" dirty="0"/>
              <a:t>They are similar, we will be using </a:t>
            </a:r>
            <a:r>
              <a:rPr lang="en-GB" sz="1400" dirty="0" err="1"/>
              <a:t>Foogle</a:t>
            </a:r>
            <a:r>
              <a:rPr lang="en-GB" sz="1400" dirty="0"/>
              <a:t> (produces HTML), there’s also </a:t>
            </a:r>
            <a:r>
              <a:rPr lang="en-GB" sz="1400" dirty="0" err="1"/>
              <a:t>FSharp.Charting</a:t>
            </a:r>
            <a:r>
              <a:rPr lang="en-GB" sz="1400" dirty="0"/>
              <a:t> and others. They are all open source, you can contribute to them</a:t>
            </a:r>
          </a:p>
          <a:p>
            <a:r>
              <a:rPr lang="en-GB" sz="1600" dirty="0"/>
              <a:t>YWL two key technologies for F# + Azure: </a:t>
            </a:r>
            <a:r>
              <a:rPr lang="en-GB" sz="1600" dirty="0" err="1"/>
              <a:t>FSharp.Azure</a:t>
            </a:r>
            <a:r>
              <a:rPr lang="en-GB" sz="1600" dirty="0"/>
              <a:t> and </a:t>
            </a:r>
            <a:r>
              <a:rPr lang="en-GB" sz="1600" dirty="0" err="1"/>
              <a:t>MBrace</a:t>
            </a:r>
            <a:endParaRPr lang="en-GB" sz="1600" dirty="0"/>
          </a:p>
          <a:p>
            <a:r>
              <a:rPr lang="en-GB" sz="1600" dirty="0"/>
              <a:t>YWL that </a:t>
            </a:r>
            <a:r>
              <a:rPr lang="en-GB" sz="1600" dirty="0" err="1"/>
              <a:t>FSharp.Azure</a:t>
            </a:r>
            <a:r>
              <a:rPr lang="en-GB" sz="1600" dirty="0"/>
              <a:t> is a set of type providers for F# + Azure Storage (Tables, Blobs, Queues) </a:t>
            </a:r>
          </a:p>
          <a:p>
            <a:r>
              <a:rPr lang="en-GB" sz="1600" dirty="0"/>
              <a:t>YWL that </a:t>
            </a:r>
            <a:r>
              <a:rPr lang="en-GB" sz="1600" b="1" dirty="0" err="1"/>
              <a:t>MBrace</a:t>
            </a:r>
            <a:r>
              <a:rPr lang="en-GB" sz="1600" dirty="0"/>
              <a:t> = cloud { … } = F# code directly via the REPL on ’00s of cores on Azure </a:t>
            </a:r>
          </a:p>
          <a:p>
            <a:pPr lvl="1"/>
            <a:r>
              <a:rPr lang="en-GB" sz="1400" dirty="0"/>
              <a:t>cloud { … } OMG , </a:t>
            </a:r>
            <a:r>
              <a:rPr lang="en-GB" sz="1400" dirty="0" err="1"/>
              <a:t>Autoscale</a:t>
            </a:r>
            <a:r>
              <a:rPr lang="en-GB" sz="1400" dirty="0"/>
              <a:t>, </a:t>
            </a:r>
            <a:r>
              <a:rPr lang="en-GB" sz="1400" dirty="0" err="1"/>
              <a:t>Mbrace</a:t>
            </a:r>
            <a:r>
              <a:rPr lang="en-GB" sz="1400" dirty="0"/>
              <a:t>, Brisk, Open source		</a:t>
            </a:r>
          </a:p>
          <a:p>
            <a:pPr lvl="1"/>
            <a:r>
              <a:rPr lang="en-GB" sz="1400" dirty="0"/>
              <a:t>YWL that it is simple to create a new </a:t>
            </a:r>
            <a:r>
              <a:rPr lang="en-GB" sz="1400" dirty="0" err="1"/>
              <a:t>Mbrace</a:t>
            </a:r>
            <a:r>
              <a:rPr lang="en-GB" sz="1400" dirty="0"/>
              <a:t> cluster on Azure</a:t>
            </a:r>
          </a:p>
          <a:p>
            <a:endParaRPr lang="en-GB" sz="1600" dirty="0"/>
          </a:p>
        </p:txBody>
      </p:sp>
    </p:spTree>
    <p:extLst>
      <p:ext uri="{BB962C8B-B14F-4D97-AF65-F5344CB8AC3E}">
        <p14:creationId xmlns:p14="http://schemas.microsoft.com/office/powerpoint/2010/main" val="720924030"/>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ctrTitle" idx="4294967295"/>
          </p:nvPr>
        </p:nvSpPr>
        <p:spPr>
          <a:xfrm>
            <a:off x="338943" y="644691"/>
            <a:ext cx="10238295" cy="817019"/>
          </a:xfrm>
        </p:spPr>
        <p:txBody>
          <a:bodyPr/>
          <a:lstStyle/>
          <a:p>
            <a:r>
              <a:rPr lang="en-GB" sz="5899" b="1" dirty="0" smtClean="0">
                <a:solidFill>
                  <a:schemeClr val="bg1"/>
                </a:solidFill>
              </a:rPr>
              <a:t>Questions?</a:t>
            </a:r>
            <a:endParaRPr lang="en-GB" sz="5899" b="1" dirty="0">
              <a:solidFill>
                <a:schemeClr val="bg1"/>
              </a:solidFill>
            </a:endParaRPr>
          </a:p>
        </p:txBody>
      </p:sp>
    </p:spTree>
    <p:extLst>
      <p:ext uri="{BB962C8B-B14F-4D97-AF65-F5344CB8AC3E}">
        <p14:creationId xmlns:p14="http://schemas.microsoft.com/office/powerpoint/2010/main" val="35038103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FSharp-teched-europe-2010-v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egoe UI - 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latin typeface="Segoe Light"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sz="2200" dirty="0" err="1" smtClean="0">
            <a:gradFill>
              <a:gsLst>
                <a:gs pos="0">
                  <a:schemeClr val="tx1"/>
                </a:gs>
                <a:gs pos="86000">
                  <a:schemeClr val="tx1"/>
                </a:gs>
              </a:gsLst>
              <a:lin ang="5400000" scaled="0"/>
            </a:gradFill>
            <a:latin typeface="Segoe Light" pitchFamily="34" charset="0"/>
          </a:defRPr>
        </a:defPPr>
      </a:lstStyle>
    </a:txDef>
  </a:objectDefaults>
  <a:extraClrSchemeLst/>
</a:theme>
</file>

<file path=ppt/theme/theme2.xml><?xml version="1.0" encoding="utf-8"?>
<a:theme xmlns:a="http://schemas.openxmlformats.org/drawingml/2006/main" name="White with Consolas font for code slides">
  <a:themeElements>
    <a:clrScheme name="Blue Template-Tempalte">
      <a:dk1>
        <a:srgbClr val="000000"/>
      </a:dk1>
      <a:lt1>
        <a:srgbClr val="FFFFFF"/>
      </a:lt1>
      <a:dk2>
        <a:srgbClr val="0070C0"/>
      </a:dk2>
      <a:lt2>
        <a:srgbClr val="BDE3FF"/>
      </a:lt2>
      <a:accent1>
        <a:srgbClr val="FFC000"/>
      </a:accent1>
      <a:accent2>
        <a:srgbClr val="2DA33B"/>
      </a:accent2>
      <a:accent3>
        <a:srgbClr val="DF8045"/>
      </a:accent3>
      <a:accent4>
        <a:srgbClr val="2D86E7"/>
      </a:accent4>
      <a:accent5>
        <a:srgbClr val="755DCB"/>
      </a:accent5>
      <a:accent6>
        <a:srgbClr val="777777"/>
      </a:accent6>
      <a:hlink>
        <a:srgbClr val="F0ED7B"/>
      </a:hlink>
      <a:folHlink>
        <a:srgbClr val="F3EB4F"/>
      </a:folHlink>
    </a:clrScheme>
    <a:fontScheme name="Segoe UI - 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sz="2200" dirty="0" err="1" smtClean="0">
            <a:gradFill>
              <a:gsLst>
                <a:gs pos="417">
                  <a:srgbClr val="000000"/>
                </a:gs>
                <a:gs pos="100000">
                  <a:srgbClr val="000000"/>
                </a:gs>
              </a:gsLst>
              <a:lin ang="5400000" scaled="0"/>
            </a:gradFill>
            <a:latin typeface="Segoe Light" pitchFamily="34" charset="0"/>
          </a:defRPr>
        </a:defPPr>
      </a:lstStyle>
    </a:txDef>
  </a:objectDefaults>
  <a:extraClrSchemeLst/>
</a:theme>
</file>

<file path=ppt/theme/theme3.xml><?xml version="1.0" encoding="utf-8"?>
<a:theme xmlns:a="http://schemas.openxmlformats.org/drawingml/2006/main" name="Metro Template-Template Blue">
  <a:themeElements>
    <a:clrScheme name="MSR Dark">
      <a:dk1>
        <a:srgbClr val="FFFFFF"/>
      </a:dk1>
      <a:lt1>
        <a:srgbClr val="003963"/>
      </a:lt1>
      <a:dk2>
        <a:srgbClr val="FFFFFF"/>
      </a:dk2>
      <a:lt2>
        <a:srgbClr val="003963"/>
      </a:lt2>
      <a:accent1>
        <a:srgbClr val="31A7FE"/>
      </a:accent1>
      <a:accent2>
        <a:srgbClr val="7FBA00"/>
      </a:accent2>
      <a:accent3>
        <a:srgbClr val="FF8C00"/>
      </a:accent3>
      <a:accent4>
        <a:srgbClr val="B4009E"/>
      </a:accent4>
      <a:accent5>
        <a:srgbClr val="55D455"/>
      </a:accent5>
      <a:accent6>
        <a:srgbClr val="FFB900"/>
      </a:accent6>
      <a:hlink>
        <a:srgbClr val="31A7FE"/>
      </a:hlink>
      <a:folHlink>
        <a:srgbClr val="31A7F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800" dirty="0" err="1" smtClean="0">
            <a:gradFill>
              <a:gsLst>
                <a:gs pos="2917">
                  <a:schemeClr val="tx1"/>
                </a:gs>
                <a:gs pos="30000">
                  <a:schemeClr val="tx1"/>
                </a:gs>
              </a:gsLst>
              <a:lin ang="5400000" scaled="0"/>
            </a:gradFill>
          </a:defRPr>
        </a:defPPr>
      </a:lstStyle>
    </a:txDef>
  </a:objectDefaults>
  <a:extraClrSchemeLst/>
</a:theme>
</file>

<file path=ppt/theme/theme4.xml><?xml version="1.0" encoding="utf-8"?>
<a:theme xmlns:a="http://schemas.openxmlformats.org/drawingml/2006/main" name="New corp-style Presentation">
  <a:themeElements>
    <a:clrScheme name="TEst">
      <a:dk1>
        <a:srgbClr val="505050"/>
      </a:dk1>
      <a:lt1>
        <a:srgbClr val="FFFFFF"/>
      </a:lt1>
      <a:dk2>
        <a:srgbClr val="0072C6"/>
      </a:dk2>
      <a:lt2>
        <a:srgbClr val="D2D2D2"/>
      </a:lt2>
      <a:accent1>
        <a:srgbClr val="0072C6"/>
      </a:accent1>
      <a:accent2>
        <a:srgbClr val="68217A"/>
      </a:accent2>
      <a:accent3>
        <a:srgbClr val="008272"/>
      </a:accent3>
      <a:accent4>
        <a:srgbClr val="B4009E"/>
      </a:accent4>
      <a:accent5>
        <a:srgbClr val="442359"/>
      </a:accent5>
      <a:accent6>
        <a:srgbClr val="4668C5"/>
      </a:accent6>
      <a:hlink>
        <a:srgbClr val="0072C6"/>
      </a:hlink>
      <a:folHlink>
        <a:srgbClr val="0072C6"/>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C000"/>
        </a:solidFill>
        <a:ln>
          <a:noFill/>
        </a:ln>
      </a:spPr>
      <a:bodyPr rtlCol="0" anchor="ctr"/>
      <a:lstStyle>
        <a:defPPr algn="ctr">
          <a:defRPr sz="3000" b="1"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defRPr sz="4000" dirty="0" smtClean="0">
            <a:latin typeface="Segoe UI Light" pitchFamily="34" charset="0"/>
          </a:defRPr>
        </a:defPPr>
      </a:lstStyle>
    </a:txDef>
  </a:objectDefaults>
  <a:extraClrSchemeLst/>
  <a:extLst>
    <a:ext uri="{05A4C25C-085E-4340-85A3-A5531E510DB2}">
      <thm15:themeFamily xmlns:thm15="http://schemas.microsoft.com/office/thememl/2012/main" name="Presentation3" id="{906D024C-421C-4B9C-801E-358EC5D2C92C}" vid="{EE647F3D-1218-41CC-B840-4369C24DDCD5}"/>
    </a:ext>
  </a:extLst>
</a:theme>
</file>

<file path=ppt/theme/theme5.xml><?xml version="1.0" encoding="utf-8"?>
<a:theme xmlns:a="http://schemas.openxmlformats.org/drawingml/2006/main" name="1_New corp-style Presentation">
  <a:themeElements>
    <a:clrScheme name="TEst">
      <a:dk1>
        <a:srgbClr val="505050"/>
      </a:dk1>
      <a:lt1>
        <a:srgbClr val="FFFFFF"/>
      </a:lt1>
      <a:dk2>
        <a:srgbClr val="0072C6"/>
      </a:dk2>
      <a:lt2>
        <a:srgbClr val="D2D2D2"/>
      </a:lt2>
      <a:accent1>
        <a:srgbClr val="0072C6"/>
      </a:accent1>
      <a:accent2>
        <a:srgbClr val="68217A"/>
      </a:accent2>
      <a:accent3>
        <a:srgbClr val="008272"/>
      </a:accent3>
      <a:accent4>
        <a:srgbClr val="B4009E"/>
      </a:accent4>
      <a:accent5>
        <a:srgbClr val="442359"/>
      </a:accent5>
      <a:accent6>
        <a:srgbClr val="4668C5"/>
      </a:accent6>
      <a:hlink>
        <a:srgbClr val="0072C6"/>
      </a:hlink>
      <a:folHlink>
        <a:srgbClr val="0072C6"/>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C000"/>
        </a:solidFill>
        <a:ln>
          <a:noFill/>
        </a:ln>
      </a:spPr>
      <a:bodyPr rtlCol="0" anchor="ctr"/>
      <a:lstStyle>
        <a:defPPr algn="ctr">
          <a:defRPr sz="3000" b="1"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defRPr sz="4000" dirty="0" smtClean="0">
            <a:latin typeface="Segoe UI Light" pitchFamily="34" charset="0"/>
          </a:defRPr>
        </a:defPPr>
      </a:lstStyle>
    </a:txDef>
  </a:objectDefaults>
  <a:extraClrSchemeLst/>
  <a:extLst>
    <a:ext uri="{05A4C25C-085E-4340-85A3-A5531E510DB2}">
      <thm15:themeFamily xmlns:thm15="http://schemas.microsoft.com/office/thememl/2012/main" name="Presentation3" id="{906D024C-421C-4B9C-801E-358EC5D2C92C}" vid="{EE647F3D-1218-41CC-B840-4369C24DDCD5}"/>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FSharp-teched-europe-2010-v2</Template>
  <TotalTime>26075</TotalTime>
  <Words>360</Words>
  <Application>Microsoft Office PowerPoint</Application>
  <PresentationFormat>Widescreen</PresentationFormat>
  <Paragraphs>43</Paragraphs>
  <Slides>7</Slides>
  <Notes>0</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7</vt:i4>
      </vt:variant>
    </vt:vector>
  </HeadingPairs>
  <TitlesOfParts>
    <vt:vector size="19" baseType="lpstr">
      <vt:lpstr>Arial</vt:lpstr>
      <vt:lpstr>Segoe UI Light</vt:lpstr>
      <vt:lpstr>Consolas</vt:lpstr>
      <vt:lpstr>Wingdings</vt:lpstr>
      <vt:lpstr>Segoe Light</vt:lpstr>
      <vt:lpstr>Candara</vt:lpstr>
      <vt:lpstr>Segoe UI</vt:lpstr>
      <vt:lpstr>FSharp-teched-europe-2010-v2</vt:lpstr>
      <vt:lpstr>White with Consolas font for code slides</vt:lpstr>
      <vt:lpstr>Metro Template-Template Blue</vt:lpstr>
      <vt:lpstr>New corp-style Presentation</vt:lpstr>
      <vt:lpstr>1_New corp-style Presentation</vt:lpstr>
      <vt:lpstr>PowerPoint Presentation</vt:lpstr>
      <vt:lpstr>TL;DL – What You Will Learn Today</vt:lpstr>
      <vt:lpstr> </vt:lpstr>
      <vt:lpstr>What we have seen</vt:lpstr>
      <vt:lpstr> DEMO  Understanding the World with F#</vt:lpstr>
      <vt:lpstr>PowerPoint Presentation</vt:lpstr>
      <vt:lpstr>Questions?</vt:lpstr>
    </vt:vector>
  </TitlesOfParts>
  <Manager>&lt;Content Manager Name Here&gt;</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&lt;Event Name Here&gt;</dc:subject>
  <dc:creator>Don Syme</dc:creator>
  <cp:keywords>TechEd Europe 2010</cp:keywords>
  <dc:description>Template: Andrew Larson; Silver Fox Productions, Inc
Formatting:
Event Date: November 8-12, 2010
Event Location: Berlin, Germany
Audience Type: External</dc:description>
  <cp:lastModifiedBy>Tomas Petricek</cp:lastModifiedBy>
  <cp:revision>515</cp:revision>
  <cp:lastPrinted>2010-05-11T05:02:34Z</cp:lastPrinted>
  <dcterms:created xsi:type="dcterms:W3CDTF">2010-11-09T11:20:14Z</dcterms:created>
  <dcterms:modified xsi:type="dcterms:W3CDTF">2015-03-19T11:47:07Z</dcterms:modified>
  <cp:category>TechEd Europe 2010</cp:category>
</cp:coreProperties>
</file>

<file path=docProps/thumbnail.jpeg>
</file>